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9" r:id="rId5"/>
    <p:sldId id="258" r:id="rId6"/>
    <p:sldId id="261" r:id="rId7"/>
    <p:sldId id="282" r:id="rId8"/>
    <p:sldId id="283" r:id="rId9"/>
    <p:sldId id="284" r:id="rId10"/>
  </p:sldIdLst>
  <p:sldSz cx="12192000" cy="6858000"/>
  <p:notesSz cx="6858000" cy="9144000"/>
  <p:defaultTextStyle>
    <a:defPPr algn="r" rtl="1"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מחבר" initials="א" lastIdx="3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B74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660B408-B3CF-4A94-85FC-2B1E0A45F4A2}"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005" autoAdjust="0"/>
    <p:restoredTop sz="94631" autoAdjust="0"/>
  </p:normalViewPr>
  <p:slideViewPr>
    <p:cSldViewPr snapToGrid="0">
      <p:cViewPr>
        <p:scale>
          <a:sx n="61" d="100"/>
          <a:sy n="61" d="100"/>
        </p:scale>
        <p:origin x="884" y="2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08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9-09-23T15:21:19.717" idx="2">
    <p:pos x="1410" y="1446"/>
    <p:text>להוסיף שיש מוצר בסוף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9-09-23T15:44:10.186" idx="3">
    <p:pos x="7670" y="10"/>
    <p:text>אחרי שבתקווה נגיע ללהריץ את זה אחרי תיוג, לראות אם מזהה כל אובייקט כשפן ואם כן להוסיף בנקודות את זה (אם רואים משהו מעניין אחר להוסיף גם)</p:text>
    <p:extLst>
      <p:ext uri="{C676402C-5697-4E1C-873F-D02D1690AC5C}">
        <p15:threadingInfo xmlns:p15="http://schemas.microsoft.com/office/powerpoint/2012/main" timeZoneBias="-1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3891771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96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9DDD779B-D92A-4B1E-9593-F95B53FCB725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כ"ד/אלול/תשע"ט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3891771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96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682C0B10-7CAE-41E4-AB02-7E8B1FF2B898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‹#›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2.jpg>
</file>

<file path=ppt/media/image3.jpeg>
</file>

<file path=ppt/media/image4.png>
</file>

<file path=ppt/media/image5.jpeg>
</file>

<file path=ppt/media/image6.png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91772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399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B80CC927-E309-4FE7-B41C-32F2014D3E85}" type="datetime1">
              <a:rPr lang="he-IL" smtClean="0"/>
              <a:pPr/>
              <a:t>כ"ד/אלול/תשע"ט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 dirty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91772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3994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E46F86A-5537-4E34-A3CE-C64E83A14637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777402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3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045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5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2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777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3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3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091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5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4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6406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5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5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7371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3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6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197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קופית כותרת עם תמונה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ציין מיקום של תמונה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01094" y="108000"/>
            <a:ext cx="6573838" cy="6635750"/>
          </a:xfrm>
          <a:solidFill>
            <a:schemeClr val="accent1"/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  <p:sp>
        <p:nvSpPr>
          <p:cNvPr id="14" name="מלבן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108868" y="107999"/>
            <a:ext cx="5400000" cy="6635750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535705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20729220" lon="2021200" rev="20796795"/>
            </a:camera>
            <a:lightRig rig="threePt" dir="t"/>
          </a:scene3d>
        </p:grpSpPr>
        <p:cxnSp>
          <p:nvCxnSpPr>
            <p:cNvPr id="20" name="מחבר ישר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מחבר ישר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ישר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ישר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מחבר ישר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ישר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ישר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מחבר ישר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מחבר ישר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מחבר ישר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מחבר ישר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מחבר ישר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מחבר ישר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מחבר ישר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מחבר ישר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מחבר ישר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מחבר ישר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מחבר ישר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9054" y="2681102"/>
            <a:ext cx="4680000" cy="149579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27324" lon="20702860" rev="21326373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/>
            <a:r>
              <a:rPr lang="he-IL" noProof="0" dirty="0"/>
              <a:t>ערוך את כותרת 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7359" y="5154839"/>
            <a:ext cx="4736077" cy="787411"/>
          </a:xfrm>
          <a:solidFill>
            <a:schemeClr val="tx1"/>
          </a:solidFill>
        </p:spPr>
        <p:txBody>
          <a:bodyPr lIns="180000" tIns="72000" rIns="180000" bIns="72000" rtlCol="1" anchor="ctr"/>
          <a:lstStyle>
            <a:lvl1pPr marL="0" indent="0" algn="ctr" rtl="1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 sz="2000"/>
            </a:lvl2pPr>
            <a:lvl3pPr marL="914400" indent="0" algn="ctr" rtl="1">
              <a:buNone/>
              <a:defRPr sz="1800"/>
            </a:lvl3pPr>
            <a:lvl4pPr marL="1371600" indent="0" algn="ctr" rtl="1">
              <a:buNone/>
              <a:defRPr sz="1600"/>
            </a:lvl4pPr>
            <a:lvl5pPr marL="1828800" indent="0" algn="ctr" rtl="1">
              <a:buNone/>
              <a:defRPr sz="1600"/>
            </a:lvl5pPr>
            <a:lvl6pPr marL="2286000" indent="0" algn="ctr" rtl="1">
              <a:buNone/>
              <a:defRPr sz="1600"/>
            </a:lvl6pPr>
            <a:lvl7pPr marL="2743200" indent="0" algn="ctr" rtl="1">
              <a:buNone/>
              <a:defRPr sz="1600"/>
            </a:lvl7pPr>
            <a:lvl8pPr marL="3200400" indent="0" algn="ctr" rtl="1">
              <a:buNone/>
              <a:defRPr sz="1600"/>
            </a:lvl8pPr>
            <a:lvl9pPr marL="3657600" indent="0" algn="ctr" rtl="1">
              <a:buNone/>
              <a:defRPr sz="1600"/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8439374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7959892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7579070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מוצר דיגיטלי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1299" y="432000"/>
            <a:ext cx="4081943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כותרת דיגיטלית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299" y="3802742"/>
            <a:ext cx="4114800" cy="2100507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9" name="מציין מיקום טקסט 11">
            <a:extLst>
              <a:ext uri="{FF2B5EF4-FFF2-40B4-BE49-F238E27FC236}">
                <a16:creationId xmlns:a16="http://schemas.microsoft.com/office/drawing/2014/main" id="{0C4CAB5A-998E-400A-8774-26E468D6C4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79782" y="2685143"/>
            <a:ext cx="4161313" cy="969166"/>
          </a:xfrm>
        </p:spPr>
        <p:txBody>
          <a:bodyPr rtlCol="1" anchor="b"/>
          <a:lstStyle>
            <a:lvl1pPr marL="0" indent="0" algn="r" rtl="1">
              <a:buNone/>
              <a:defRPr sz="3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4FE1332C-B45E-4383-ABAB-796AE201F5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62619" y="1406679"/>
            <a:ext cx="10472179" cy="3642738"/>
          </a:xfrm>
          <a:prstGeom prst="rect">
            <a:avLst/>
          </a:prstGeom>
        </p:spPr>
      </p:pic>
      <p:sp>
        <p:nvSpPr>
          <p:cNvPr id="12" name="מציין מיקום של תמונה 10">
            <a:extLst>
              <a:ext uri="{FF2B5EF4-FFF2-40B4-BE49-F238E27FC236}">
                <a16:creationId xmlns:a16="http://schemas.microsoft.com/office/drawing/2014/main" id="{B540C8B7-1228-4D04-949B-665F6739DDE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53978" y="1683960"/>
            <a:ext cx="4566412" cy="2549374"/>
          </a:xfrm>
          <a:solidFill>
            <a:schemeClr val="tx1">
              <a:lumMod val="75000"/>
              <a:lumOff val="25000"/>
            </a:schemeClr>
          </a:solidFill>
          <a:ln w="95250" cap="sq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הוסף או גרור ושחרר את עיצוב המסך שלך כאן</a:t>
            </a:r>
          </a:p>
        </p:txBody>
      </p:sp>
    </p:spTree>
    <p:extLst>
      <p:ext uri="{BB962C8B-B14F-4D97-AF65-F5344CB8AC3E}">
        <p14:creationId xmlns:p14="http://schemas.microsoft.com/office/powerpoint/2010/main" val="3775074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תבליטים שמאל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sp>
        <p:nvSpPr>
          <p:cNvPr id="10" name="מציין מיקום תוכן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21078" y="4114720"/>
            <a:ext cx="1620000" cy="99068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2" name="מציין מיקום טקסט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20878" y="3637641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3" name="מציין מיקום טקסט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07429" y="3637641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4" name="מציין מיקום טקסט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07579" y="4114720"/>
            <a:ext cx="1620000" cy="99068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5" name="מציין מיקום טקסט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615" y="3637641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6" name="מציין מיקום טקסט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2715" y="4114720"/>
            <a:ext cx="1620000" cy="99068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9" name="כותרת 4">
            <a:extLst>
              <a:ext uri="{FF2B5EF4-FFF2-40B4-BE49-F238E27FC236}">
                <a16:creationId xmlns:a16="http://schemas.microsoft.com/office/drawing/2014/main" id="{13631600-0FE7-4D52-A153-A9EA33654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8192537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1" anchor="ctr">
            <a:noAutofit/>
          </a:bodyPr>
          <a:lstStyle>
            <a:lvl1pPr algn="ctr" rtl="1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algn="ctr"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21" name="מציין מיקום של תמונה 4">
            <a:extLst>
              <a:ext uri="{FF2B5EF4-FFF2-40B4-BE49-F238E27FC236}">
                <a16:creationId xmlns:a16="http://schemas.microsoft.com/office/drawing/2014/main" id="{B58AA17C-4E0E-437C-AA5C-0F53016554C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42766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  <p:sp>
        <p:nvSpPr>
          <p:cNvPr id="27" name="מציין מיקום של תמונה 5">
            <a:extLst>
              <a:ext uri="{FF2B5EF4-FFF2-40B4-BE49-F238E27FC236}">
                <a16:creationId xmlns:a16="http://schemas.microsoft.com/office/drawing/2014/main" id="{3F79E94D-F87A-284D-9D94-D287C58CA14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619982" y="258984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28" name="מציין מיקום של תמונה 29">
            <a:extLst>
              <a:ext uri="{FF2B5EF4-FFF2-40B4-BE49-F238E27FC236}">
                <a16:creationId xmlns:a16="http://schemas.microsoft.com/office/drawing/2014/main" id="{8561E154-ABC6-5F40-A529-C22D0B36156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706533" y="258984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29" name="מציין מיקום של תמונה 31">
            <a:extLst>
              <a:ext uri="{FF2B5EF4-FFF2-40B4-BE49-F238E27FC236}">
                <a16:creationId xmlns:a16="http://schemas.microsoft.com/office/drawing/2014/main" id="{DEF0E16E-6E58-B141-88A3-C4271032CC8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31719" y="258984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cxnSp>
        <p:nvCxnSpPr>
          <p:cNvPr id="17" name="מחבר ישר 16">
            <a:extLst>
              <a:ext uri="{FF2B5EF4-FFF2-40B4-BE49-F238E27FC236}">
                <a16:creationId xmlns:a16="http://schemas.microsoft.com/office/drawing/2014/main" id="{F433BD65-76FA-4699-AB42-310BFFF3C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2074518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מחבר ישר 17">
            <a:extLst>
              <a:ext uri="{FF2B5EF4-FFF2-40B4-BE49-F238E27FC236}">
                <a16:creationId xmlns:a16="http://schemas.microsoft.com/office/drawing/2014/main" id="{35266935-E58D-4E6D-B2F5-9DF63E9290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960340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64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השוואה עם סמל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45197" y="1467757"/>
            <a:ext cx="1082607" cy="1027122"/>
          </a:xfrm>
          <a:prstGeom prst="decagon">
            <a:avLst/>
          </a:prstGeom>
          <a:solidFill>
            <a:schemeClr val="accent1"/>
          </a:solidFill>
        </p:spPr>
        <p:txBody>
          <a:bodyPr rtlCol="1" anchor="ctr"/>
          <a:lstStyle>
            <a:lvl1pPr marL="0" indent="0" algn="ctr" rtl="1">
              <a:buNone/>
              <a:defRPr sz="3600" b="1">
                <a:solidFill>
                  <a:schemeClr val="tx1"/>
                </a:solidFill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 dirty="0"/>
              <a:t>1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31531" y="2666635"/>
            <a:ext cx="4111195" cy="2302412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0" name="מציין מיקום של כותרת תחתונה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endParaRPr lang="he-IL" noProof="0" dirty="0"/>
          </a:p>
        </p:txBody>
      </p:sp>
      <p:sp>
        <p:nvSpPr>
          <p:cNvPr id="11" name="מציין מיקום של מספר שקופית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8" name="מציין מיקום טקסט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8526" y="2666960"/>
            <a:ext cx="4111279" cy="230187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2" name="מציין מיקום טקסט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87946" y="1469417"/>
            <a:ext cx="1082607" cy="1023627"/>
          </a:xfrm>
          <a:prstGeom prst="decagon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rtlCol="1" anchor="ctr"/>
          <a:lstStyle>
            <a:lvl1pPr marL="0" indent="0" algn="ctr" rtl="1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2</a:t>
            </a:r>
          </a:p>
        </p:txBody>
      </p:sp>
      <p:sp>
        <p:nvSpPr>
          <p:cNvPr id="6" name="מציין מיקום של תמונה 5">
            <a:extLst>
              <a:ext uri="{FF2B5EF4-FFF2-40B4-BE49-F238E27FC236}">
                <a16:creationId xmlns:a16="http://schemas.microsoft.com/office/drawing/2014/main" id="{58B05509-33BA-435B-8F65-9A195068AE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749890" y="1468438"/>
            <a:ext cx="1023938" cy="1022350"/>
          </a:xfrm>
        </p:spPr>
        <p:txBody>
          <a:bodyPr rtlCol="1" anchor="ctr"/>
          <a:lstStyle>
            <a:lvl1pPr marL="0" indent="0" algn="ctr" rtl="1">
              <a:buNone/>
              <a:defRPr/>
            </a:lvl1pPr>
          </a:lstStyle>
          <a:p>
            <a:pPr rtl="1"/>
            <a:r>
              <a:rPr lang="he-IL" noProof="0" dirty="0"/>
              <a:t>סמל</a:t>
            </a:r>
          </a:p>
        </p:txBody>
      </p:sp>
      <p:sp>
        <p:nvSpPr>
          <p:cNvPr id="13" name="מציין מיקום של תמונה 5">
            <a:extLst>
              <a:ext uri="{FF2B5EF4-FFF2-40B4-BE49-F238E27FC236}">
                <a16:creationId xmlns:a16="http://schemas.microsoft.com/office/drawing/2014/main" id="{D9B95EA3-5DD4-430E-9A14-86FD28CB52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589026" y="1468438"/>
            <a:ext cx="1023938" cy="1022350"/>
          </a:xfrm>
        </p:spPr>
        <p:txBody>
          <a:bodyPr rtlCol="1" anchor="ctr"/>
          <a:lstStyle>
            <a:lvl1pPr marL="0" indent="0" algn="ctr" rtl="1">
              <a:buNone/>
              <a:defRPr/>
            </a:lvl1pPr>
          </a:lstStyle>
          <a:p>
            <a:pPr rtl="1"/>
            <a:r>
              <a:rPr lang="he-IL" noProof="0" dirty="0"/>
              <a:t>סמל</a:t>
            </a:r>
          </a:p>
        </p:txBody>
      </p:sp>
      <p:cxnSp>
        <p:nvCxnSpPr>
          <p:cNvPr id="14" name="מחבר ישר 13">
            <a:extLst>
              <a:ext uri="{FF2B5EF4-FFF2-40B4-BE49-F238E27FC236}">
                <a16:creationId xmlns:a16="http://schemas.microsoft.com/office/drawing/2014/main" id="{FE4858EE-D2E3-4944-8356-8E309A985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54997" y="2666635"/>
            <a:ext cx="0" cy="223260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הזדמנות בשו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5" name="מציין מיקום טקסט 3">
            <a:extLst>
              <a:ext uri="{FF2B5EF4-FFF2-40B4-BE49-F238E27FC236}">
                <a16:creationId xmlns:a16="http://schemas.microsoft.com/office/drawing/2014/main" id="{ABA04ABC-15A3-4748-A1A6-6849B933FB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98330" y="1379786"/>
            <a:ext cx="4348065" cy="4348065"/>
          </a:xfrm>
          <a:prstGeom prst="oc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txBody>
          <a:bodyPr rtlCol="1" anchor="ctr"/>
          <a:lstStyle>
            <a:lvl1pPr marL="0" indent="0" algn="ctr" rtl="1">
              <a:buNone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מקטע עליונה</a:t>
            </a:r>
          </a:p>
        </p:txBody>
      </p:sp>
      <p:sp>
        <p:nvSpPr>
          <p:cNvPr id="8" name="מציין מיקום טקסט 9">
            <a:extLst>
              <a:ext uri="{FF2B5EF4-FFF2-40B4-BE49-F238E27FC236}">
                <a16:creationId xmlns:a16="http://schemas.microsoft.com/office/drawing/2014/main" id="{87739F32-28DE-4715-9505-ACC60733824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438564" y="1554523"/>
            <a:ext cx="3998591" cy="3998591"/>
          </a:xfrm>
          <a:prstGeom prst="decagon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txBody>
          <a:bodyPr vert="horz" lIns="0" tIns="0" rIns="0" bIns="0" rtlCol="1" anchor="ctr">
            <a:noAutofit/>
          </a:bodyPr>
          <a:lstStyle>
            <a:lvl1pPr marL="0" indent="0" algn="ctr" rtl="1">
              <a:buNone/>
              <a:defRPr lang="en-ZA" sz="1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כותרת מקטע עליונה</a:t>
            </a:r>
          </a:p>
        </p:txBody>
      </p:sp>
      <p:sp>
        <p:nvSpPr>
          <p:cNvPr id="9" name="מציין מיקום טקסט 9">
            <a:extLst>
              <a:ext uri="{FF2B5EF4-FFF2-40B4-BE49-F238E27FC236}">
                <a16:creationId xmlns:a16="http://schemas.microsoft.com/office/drawing/2014/main" id="{B1E535C8-6C65-455F-8301-E535F6CD0F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42966" y="1993699"/>
            <a:ext cx="3120238" cy="3120238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txBody>
          <a:bodyPr vert="horz" lIns="0" tIns="0" rIns="0" bIns="0" rtlCol="1" anchor="ctr">
            <a:noAutofit/>
          </a:bodyPr>
          <a:lstStyle>
            <a:lvl1pPr marL="0" indent="0" algn="ctr" rtl="1">
              <a:buNone/>
              <a:defRPr lang="en-ZA" sz="1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כותרת מקטע עליונה</a:t>
            </a:r>
          </a:p>
        </p:txBody>
      </p:sp>
      <p:sp>
        <p:nvSpPr>
          <p:cNvPr id="10" name="מציין מיקום טקסט 3">
            <a:extLst>
              <a:ext uri="{FF2B5EF4-FFF2-40B4-BE49-F238E27FC236}">
                <a16:creationId xmlns:a16="http://schemas.microsoft.com/office/drawing/2014/main" id="{E6677C16-9B83-4AD8-A790-C32F8EF4A3C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66553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rtlCol="1" anchor="b"/>
          <a:lstStyle>
            <a:lvl1pPr marL="0" indent="0" algn="ctr" rtl="1">
              <a:spcBef>
                <a:spcPts val="0"/>
              </a:spcBef>
              <a:spcAft>
                <a:spcPts val="0"/>
              </a:spcAft>
              <a:buNone/>
              <a:defRPr sz="6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1</a:t>
            </a:r>
          </a:p>
        </p:txBody>
      </p:sp>
      <p:sp>
        <p:nvSpPr>
          <p:cNvPr id="11" name="מציין מיקום טקסט 9">
            <a:extLst>
              <a:ext uri="{FF2B5EF4-FFF2-40B4-BE49-F238E27FC236}">
                <a16:creationId xmlns:a16="http://schemas.microsoft.com/office/drawing/2014/main" id="{5D7A7B95-CA51-45F4-B99D-B864CB3718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032050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1" anchor="b">
            <a:noAutofit/>
          </a:bodyPr>
          <a:lstStyle>
            <a:lvl1pPr marL="0" indent="0" algn="ctr" rtl="1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2</a:t>
            </a:r>
          </a:p>
        </p:txBody>
      </p:sp>
      <p:sp>
        <p:nvSpPr>
          <p:cNvPr id="12" name="מציין מיקום טקסט 9">
            <a:extLst>
              <a:ext uri="{FF2B5EF4-FFF2-40B4-BE49-F238E27FC236}">
                <a16:creationId xmlns:a16="http://schemas.microsoft.com/office/drawing/2014/main" id="{28096F6D-739C-4821-A308-43A39B242C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74312" y="1992324"/>
            <a:ext cx="2597043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1" anchor="b">
            <a:noAutofit/>
          </a:bodyPr>
          <a:lstStyle>
            <a:lvl1pPr marL="0" indent="0" algn="ctr" rtl="1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3</a:t>
            </a:r>
          </a:p>
        </p:txBody>
      </p:sp>
      <p:sp>
        <p:nvSpPr>
          <p:cNvPr id="13" name="מציין מיקום תוכן 3">
            <a:extLst>
              <a:ext uri="{FF2B5EF4-FFF2-40B4-BE49-F238E27FC236}">
                <a16:creationId xmlns:a16="http://schemas.microsoft.com/office/drawing/2014/main" id="{80784B8F-C398-4ADB-BABC-B32AF5737B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282362" y="4029969"/>
            <a:ext cx="1980000" cy="720000"/>
          </a:xfrm>
          <a:ln>
            <a:noFill/>
          </a:ln>
        </p:spPr>
        <p:txBody>
          <a:bodyPr rtlCol="1"/>
          <a:lstStyle>
            <a:lvl1pPr marL="0" indent="0" algn="ct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של מקטע</a:t>
            </a:r>
          </a:p>
        </p:txBody>
      </p:sp>
      <p:sp>
        <p:nvSpPr>
          <p:cNvPr id="14" name="מציין מיקום טקסט 5">
            <a:extLst>
              <a:ext uri="{FF2B5EF4-FFF2-40B4-BE49-F238E27FC236}">
                <a16:creationId xmlns:a16="http://schemas.microsoft.com/office/drawing/2014/main" id="{093BA793-88F0-4EAB-B659-DFEAA89AF5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47859" y="4029969"/>
            <a:ext cx="1980000" cy="720000"/>
          </a:xfrm>
          <a:ln>
            <a:noFill/>
          </a:ln>
        </p:spPr>
        <p:txBody>
          <a:bodyPr rtlCol="1"/>
          <a:lstStyle>
            <a:lvl1pPr marL="0" indent="0" algn="ct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של מקטע</a:t>
            </a:r>
          </a:p>
        </p:txBody>
      </p:sp>
      <p:sp>
        <p:nvSpPr>
          <p:cNvPr id="15" name="מציין מיקום טקסט 9">
            <a:extLst>
              <a:ext uri="{FF2B5EF4-FFF2-40B4-BE49-F238E27FC236}">
                <a16:creationId xmlns:a16="http://schemas.microsoft.com/office/drawing/2014/main" id="{0EA13DBD-6DDE-44C3-8FCD-1AFEEBCDB6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3085" y="4029969"/>
            <a:ext cx="1980000" cy="720000"/>
          </a:xfrm>
          <a:ln>
            <a:noFill/>
          </a:ln>
        </p:spPr>
        <p:txBody>
          <a:bodyPr rtlCol="1"/>
          <a:lstStyle>
            <a:lvl1pPr marL="0" indent="0" algn="ct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של מקטע</a:t>
            </a:r>
          </a:p>
        </p:txBody>
      </p:sp>
      <p:sp>
        <p:nvSpPr>
          <p:cNvPr id="16" name="מציין מיקום טקסט 5">
            <a:extLst>
              <a:ext uri="{FF2B5EF4-FFF2-40B4-BE49-F238E27FC236}">
                <a16:creationId xmlns:a16="http://schemas.microsoft.com/office/drawing/2014/main" id="{80BFD98B-BBFC-4DCD-9634-51B0224874C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  <p:sp>
        <p:nvSpPr>
          <p:cNvPr id="17" name="משולש שווה שוקיים 16" descr="משולש דקורטיבי">
            <a:extLst>
              <a:ext uri="{FF2B5EF4-FFF2-40B4-BE49-F238E27FC236}">
                <a16:creationId xmlns:a16="http://schemas.microsoft.com/office/drawing/2014/main" id="{554CFF06-D3FB-4428-8388-94C47717BADA}"/>
              </a:ext>
            </a:extLst>
          </p:cNvPr>
          <p:cNvSpPr/>
          <p:nvPr userDrawn="1"/>
        </p:nvSpPr>
        <p:spPr>
          <a:xfrm rot="10800000">
            <a:off x="1583220" y="1554524"/>
            <a:ext cx="1396065" cy="948493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משולש שווה שוקיים 17" descr="משולש דקורטיבי">
            <a:extLst>
              <a:ext uri="{FF2B5EF4-FFF2-40B4-BE49-F238E27FC236}">
                <a16:creationId xmlns:a16="http://schemas.microsoft.com/office/drawing/2014/main" id="{31AC1D4A-7DB3-4D83-89C2-16E680FFCA92}"/>
              </a:ext>
            </a:extLst>
          </p:cNvPr>
          <p:cNvSpPr/>
          <p:nvPr userDrawn="1"/>
        </p:nvSpPr>
        <p:spPr>
          <a:xfrm>
            <a:off x="2008381" y="5182335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57893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מתחר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מחבר ישר 16">
            <a:extLst>
              <a:ext uri="{FF2B5EF4-FFF2-40B4-BE49-F238E27FC236}">
                <a16:creationId xmlns:a16="http://schemas.microsoft.com/office/drawing/2014/main" id="{98238081-ACA8-444B-827D-A9FB57FEAD9B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295875"/>
            <a:ext cx="0" cy="441512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מחבר ישר 17">
            <a:extLst>
              <a:ext uri="{FF2B5EF4-FFF2-40B4-BE49-F238E27FC236}">
                <a16:creationId xmlns:a16="http://schemas.microsoft.com/office/drawing/2014/main" id="{DDDFE2BB-EBBF-4A8F-8E01-A85443D03FBE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0" y="3452634"/>
            <a:ext cx="113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כותרת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9" name="מציין מיקום טקסט 5">
            <a:extLst>
              <a:ext uri="{FF2B5EF4-FFF2-40B4-BE49-F238E27FC236}">
                <a16:creationId xmlns:a16="http://schemas.microsoft.com/office/drawing/2014/main" id="{C2C8A65D-5CCB-4B95-86C5-5840C530E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2000" y="951013"/>
            <a:ext cx="1980000" cy="252000"/>
          </a:xfrm>
        </p:spPr>
        <p:txBody>
          <a:bodyPr rtlCol="1"/>
          <a:lstStyle>
            <a:lvl1pPr marL="0" indent="0" algn="ctr" rtl="1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רביע</a:t>
            </a:r>
          </a:p>
        </p:txBody>
      </p:sp>
      <p:sp>
        <p:nvSpPr>
          <p:cNvPr id="20" name="מציין מיקום טקסט 5">
            <a:extLst>
              <a:ext uri="{FF2B5EF4-FFF2-40B4-BE49-F238E27FC236}">
                <a16:creationId xmlns:a16="http://schemas.microsoft.com/office/drawing/2014/main" id="{B04B83CF-4695-4328-B8E1-1F386DDC97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6000" y="5803856"/>
            <a:ext cx="1980000" cy="252000"/>
          </a:xfrm>
        </p:spPr>
        <p:txBody>
          <a:bodyPr rtlCol="1"/>
          <a:lstStyle>
            <a:lvl1pPr marL="0" indent="0" algn="ctr" rtl="1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רביע</a:t>
            </a:r>
          </a:p>
        </p:txBody>
      </p:sp>
      <p:sp>
        <p:nvSpPr>
          <p:cNvPr id="21" name="מציין מיקום טקסט 5">
            <a:extLst>
              <a:ext uri="{FF2B5EF4-FFF2-40B4-BE49-F238E27FC236}">
                <a16:creationId xmlns:a16="http://schemas.microsoft.com/office/drawing/2014/main" id="{88E640C8-1161-4544-B8FB-31A62C99E92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94956" y="3209593"/>
            <a:ext cx="1980000" cy="252000"/>
          </a:xfrm>
        </p:spPr>
        <p:txBody>
          <a:bodyPr rtlCol="1"/>
          <a:lstStyle>
            <a:lvl1pPr marL="0" indent="0" algn="r" rtl="1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רביע</a:t>
            </a:r>
          </a:p>
        </p:txBody>
      </p:sp>
      <p:sp>
        <p:nvSpPr>
          <p:cNvPr id="22" name="מציין מיקום טקסט 5">
            <a:extLst>
              <a:ext uri="{FF2B5EF4-FFF2-40B4-BE49-F238E27FC236}">
                <a16:creationId xmlns:a16="http://schemas.microsoft.com/office/drawing/2014/main" id="{112AB135-638C-4F81-B952-2291FAC2B8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1924" y="3209593"/>
            <a:ext cx="1980000" cy="252000"/>
          </a:xfrm>
        </p:spPr>
        <p:txBody>
          <a:bodyPr rtlCol="1"/>
          <a:lstStyle>
            <a:lvl1pPr marL="0" indent="0" algn="l" rtl="1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רביע</a:t>
            </a:r>
          </a:p>
        </p:txBody>
      </p:sp>
    </p:spTree>
    <p:extLst>
      <p:ext uri="{BB962C8B-B14F-4D97-AF65-F5344CB8AC3E}">
        <p14:creationId xmlns:p14="http://schemas.microsoft.com/office/powerpoint/2010/main" val="1754065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חומש 5" descr="מחומש דקורטיבי">
            <a:extLst>
              <a:ext uri="{FF2B5EF4-FFF2-40B4-BE49-F238E27FC236}">
                <a16:creationId xmlns:a16="http://schemas.microsoft.com/office/drawing/2014/main" id="{07A909FD-77C6-47A3-B1B3-C0E7745ECD15}"/>
              </a:ext>
            </a:extLst>
          </p:cNvPr>
          <p:cNvSpPr/>
          <p:nvPr userDrawn="1"/>
        </p:nvSpPr>
        <p:spPr>
          <a:xfrm rot="1256188" flipH="1">
            <a:off x="6237864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3FD26FF9-DCDF-4AEA-9063-488FBE7D5AB9}"/>
              </a:ext>
            </a:extLst>
          </p:cNvPr>
          <p:cNvSpPr/>
          <p:nvPr userDrawn="1"/>
        </p:nvSpPr>
        <p:spPr>
          <a:xfrm rot="12019360" flipH="1">
            <a:off x="5693163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מחומש 9" descr="מחומש דקורטיבי">
            <a:extLst>
              <a:ext uri="{FF2B5EF4-FFF2-40B4-BE49-F238E27FC236}">
                <a16:creationId xmlns:a16="http://schemas.microsoft.com/office/drawing/2014/main" id="{4540019E-3635-4416-AA39-1C537E671F06}"/>
              </a:ext>
            </a:extLst>
          </p:cNvPr>
          <p:cNvSpPr/>
          <p:nvPr userDrawn="1"/>
        </p:nvSpPr>
        <p:spPr>
          <a:xfrm rot="7247232" flipH="1">
            <a:off x="1306245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DC84872F-746C-4203-BD67-4C7C818ACEAC}"/>
              </a:ext>
            </a:extLst>
          </p:cNvPr>
          <p:cNvSpPr/>
          <p:nvPr userDrawn="1"/>
        </p:nvSpPr>
        <p:spPr>
          <a:xfrm rot="14804437" flipH="1">
            <a:off x="1096655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מחומש 11" descr="מחומש דקורטיבי">
            <a:extLst>
              <a:ext uri="{FF2B5EF4-FFF2-40B4-BE49-F238E27FC236}">
                <a16:creationId xmlns:a16="http://schemas.microsoft.com/office/drawing/2014/main" id="{592D0A34-0504-407C-9DEB-B641735D52F1}"/>
              </a:ext>
            </a:extLst>
          </p:cNvPr>
          <p:cNvSpPr/>
          <p:nvPr userDrawn="1"/>
        </p:nvSpPr>
        <p:spPr>
          <a:xfrm rot="14804437" flipH="1">
            <a:off x="668711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en-US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669078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D5B999F8-A985-4FB9-A69D-5531CFAD213B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מחומש 11" descr="מחומש דקורטיבי">
            <a:extLst>
              <a:ext uri="{FF2B5EF4-FFF2-40B4-BE49-F238E27FC236}">
                <a16:creationId xmlns:a16="http://schemas.microsoft.com/office/drawing/2014/main" id="{6DDA70A0-B819-4630-909F-9C748D6703E9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מחומש 12" descr="מחומש דקורטיבי">
            <a:extLst>
              <a:ext uri="{FF2B5EF4-FFF2-40B4-BE49-F238E27FC236}">
                <a16:creationId xmlns:a16="http://schemas.microsoft.com/office/drawing/2014/main" id="{0E46B6BF-40F0-4856-A4E9-5C1EEFB0AD19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מחומש 13" descr="מחומש דקורטיבי">
            <a:extLst>
              <a:ext uri="{FF2B5EF4-FFF2-40B4-BE49-F238E27FC236}">
                <a16:creationId xmlns:a16="http://schemas.microsoft.com/office/drawing/2014/main" id="{75FEDF0A-8B15-456B-93B9-4B380459888A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מחומש 14" descr="מחומש דקורטיבי">
            <a:extLst>
              <a:ext uri="{FF2B5EF4-FFF2-40B4-BE49-F238E27FC236}">
                <a16:creationId xmlns:a16="http://schemas.microsoft.com/office/drawing/2014/main" id="{87E32DA8-B617-4F4D-AF32-FE86DC1E1ECF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19B51A1E-902D-48AF-9020-955120F399B6}" type="slidenum">
              <a:rPr lang="he-IL" smtClean="0"/>
              <a:pPr algn="l"/>
              <a:t>‹#›</a:t>
            </a:fld>
            <a:endParaRPr lang="he-IL" dirty="0"/>
          </a:p>
        </p:txBody>
      </p:sp>
      <p:sp>
        <p:nvSpPr>
          <p:cNvPr id="7" name="מציין מיקום תוכן 2">
            <a:extLst>
              <a:ext uri="{FF2B5EF4-FFF2-40B4-BE49-F238E27FC236}">
                <a16:creationId xmlns:a16="http://schemas.microsoft.com/office/drawing/2014/main" id="{5C127A20-FC87-4D7E-B02E-428168B1E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75986" y="1138239"/>
            <a:ext cx="5587800" cy="4800650"/>
          </a:xfrm>
        </p:spPr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0" name="מציין מיקום תוכן 3">
            <a:extLst>
              <a:ext uri="{FF2B5EF4-FFF2-40B4-BE49-F238E27FC236}">
                <a16:creationId xmlns:a16="http://schemas.microsoft.com/office/drawing/2014/main" id="{FCB4AD02-110E-4AB3-A9C3-0DF162DC4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851" y="1138238"/>
            <a:ext cx="5587799" cy="4800650"/>
          </a:xfrm>
        </p:spPr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5087" y="1152000"/>
            <a:ext cx="3600000" cy="503925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152000"/>
            <a:ext cx="3600450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1" name="מציין מיקום טקסט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093" y="1152000"/>
            <a:ext cx="3600450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עמודות בתיב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מציין מיקום תוכן 2">
            <a:extLst>
              <a:ext uri="{FF2B5EF4-FFF2-40B4-BE49-F238E27FC236}">
                <a16:creationId xmlns:a16="http://schemas.microsoft.com/office/drawing/2014/main" id="{FF5B2679-5029-4692-A1C7-099E7A583624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72208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1"/>
          <a:lstStyle>
            <a:lvl1pPr marL="266700" indent="-266700" algn="r" rt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 algn="r" rtl="1">
              <a:buClr>
                <a:schemeClr val="tx1">
                  <a:lumMod val="75000"/>
                  <a:lumOff val="25000"/>
                </a:schemeClr>
              </a:buClr>
              <a:defRPr/>
            </a:lvl2pPr>
            <a:lvl3pPr algn="r" rtl="1">
              <a:buClr>
                <a:schemeClr val="tx1">
                  <a:lumMod val="75000"/>
                  <a:lumOff val="25000"/>
                </a:schemeClr>
              </a:buClr>
              <a:defRPr/>
            </a:lvl3pPr>
            <a:lvl4pPr algn="r" rtl="1">
              <a:buClr>
                <a:schemeClr val="tx1">
                  <a:lumMod val="75000"/>
                  <a:lumOff val="25000"/>
                </a:schemeClr>
              </a:buClr>
              <a:defRPr/>
            </a:lvl4pPr>
            <a:lvl5pPr algn="r" rtl="1"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1" name="מציין מיקום תוכן 2">
            <a:extLst>
              <a:ext uri="{FF2B5EF4-FFF2-40B4-BE49-F238E27FC236}">
                <a16:creationId xmlns:a16="http://schemas.microsoft.com/office/drawing/2014/main" id="{1B5AA133-C824-4B4A-96F4-D48A58E222D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30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1"/>
          <a:lstStyle>
            <a:lvl1pPr marL="266700" indent="-266700" algn="r" rt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 algn="r" rtl="1">
              <a:buClr>
                <a:schemeClr val="tx1">
                  <a:lumMod val="75000"/>
                  <a:lumOff val="25000"/>
                </a:schemeClr>
              </a:buClr>
              <a:defRPr/>
            </a:lvl2pPr>
            <a:lvl3pPr algn="r" rtl="1">
              <a:buClr>
                <a:schemeClr val="tx1">
                  <a:lumMod val="75000"/>
                  <a:lumOff val="25000"/>
                </a:schemeClr>
              </a:buClr>
              <a:defRPr/>
            </a:lvl3pPr>
            <a:lvl4pPr algn="r" rtl="1">
              <a:buClr>
                <a:schemeClr val="tx1">
                  <a:lumMod val="75000"/>
                  <a:lumOff val="25000"/>
                </a:schemeClr>
              </a:buClr>
              <a:defRPr/>
            </a:lvl4pPr>
            <a:lvl5pPr algn="r" rtl="1"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2" name="מציין מיקום תוכן 2">
            <a:extLst>
              <a:ext uri="{FF2B5EF4-FFF2-40B4-BE49-F238E27FC236}">
                <a16:creationId xmlns:a16="http://schemas.microsoft.com/office/drawing/2014/main" id="{388A40C4-1887-4DBA-90FF-4CF89932DA57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57541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1"/>
          <a:lstStyle>
            <a:lvl1pPr marL="266700" indent="-266700" algn="r" rt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 algn="r" rtl="1">
              <a:buClr>
                <a:schemeClr val="tx1">
                  <a:lumMod val="75000"/>
                  <a:lumOff val="25000"/>
                </a:schemeClr>
              </a:buClr>
              <a:defRPr/>
            </a:lvl2pPr>
            <a:lvl3pPr algn="r" rtl="1">
              <a:buClr>
                <a:schemeClr val="tx1">
                  <a:lumMod val="75000"/>
                  <a:lumOff val="25000"/>
                </a:schemeClr>
              </a:buClr>
              <a:defRPr/>
            </a:lvl3pPr>
            <a:lvl4pPr algn="r" rtl="1">
              <a:buClr>
                <a:schemeClr val="tx1">
                  <a:lumMod val="75000"/>
                  <a:lumOff val="25000"/>
                </a:schemeClr>
              </a:buClr>
              <a:defRPr/>
            </a:lvl4pPr>
            <a:lvl5pPr algn="r" rtl="1"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/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72208" y="1728000"/>
            <a:ext cx="3600000" cy="720000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rtlCol="1" anchor="ctr"/>
          <a:lstStyle>
            <a:lvl1pPr marL="0" indent="0" algn="ctr" rtl="1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1"/>
            <a:r>
              <a:rPr lang="he-IL" noProof="0" dirty="0"/>
              <a:t>כותרת של מקטע 1</a:t>
            </a:r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/>
          <a:p>
            <a:pPr rtl="1"/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/>
          <a:p>
            <a:pPr algn="l"/>
            <a:fld id="{4B73C415-D670-4716-A5EC-CC4D52CA2BAC}" type="slidenum">
              <a:rPr lang="he-IL" smtClean="0"/>
              <a:pPr algn="l"/>
              <a:t>‹#›</a:t>
            </a:fld>
            <a:endParaRPr lang="he-IL" dirty="0"/>
          </a:p>
        </p:txBody>
      </p:sp>
      <p:sp>
        <p:nvSpPr>
          <p:cNvPr id="6" name="מציין מיקום תוכן 2">
            <a:extLst>
              <a:ext uri="{FF2B5EF4-FFF2-40B4-BE49-F238E27FC236}">
                <a16:creationId xmlns:a16="http://schemas.microsoft.com/office/drawing/2014/main" id="{43CF4B74-3202-48D6-B573-AA3882B039F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2000" y="1728000"/>
            <a:ext cx="3600000" cy="720000"/>
          </a:xfr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rtlCol="1" anchor="ctr"/>
          <a:lstStyle>
            <a:lvl1pPr marL="0" indent="0" algn="ctr" rtl="1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1"/>
            <a:r>
              <a:rPr lang="he-IL" noProof="0" dirty="0"/>
              <a:t>כותרת של מקטע 2</a:t>
            </a:r>
          </a:p>
        </p:txBody>
      </p:sp>
      <p:sp>
        <p:nvSpPr>
          <p:cNvPr id="9" name="מציין מיקום תוכן 2">
            <a:extLst>
              <a:ext uri="{FF2B5EF4-FFF2-40B4-BE49-F238E27FC236}">
                <a16:creationId xmlns:a16="http://schemas.microsoft.com/office/drawing/2014/main" id="{0BA6D519-EE14-4D3E-B15F-70C4423A398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57541" y="1728000"/>
            <a:ext cx="3600000" cy="720000"/>
          </a:xfr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rtlCol="1" anchor="ctr"/>
          <a:lstStyle>
            <a:lvl1pPr marL="0" indent="0" algn="ctr" rtl="1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1"/>
            <a:r>
              <a:rPr lang="he-IL" noProof="0" dirty="0"/>
              <a:t>כותרת של מקטע 3</a:t>
            </a:r>
          </a:p>
        </p:txBody>
      </p:sp>
      <p:sp>
        <p:nvSpPr>
          <p:cNvPr id="13" name="מציין מיקום טקסט 5">
            <a:extLst>
              <a:ext uri="{FF2B5EF4-FFF2-40B4-BE49-F238E27FC236}">
                <a16:creationId xmlns:a16="http://schemas.microsoft.com/office/drawing/2014/main" id="{4DA29CFB-3C73-4618-B2D9-70E396D1EBA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/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</p:spTree>
    <p:extLst>
      <p:ext uri="{BB962C8B-B14F-4D97-AF65-F5344CB8AC3E}">
        <p14:creationId xmlns:p14="http://schemas.microsoft.com/office/powerpoint/2010/main" val="23636413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ציר זמן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/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/>
          <a:p>
            <a:pPr rtl="1"/>
            <a:endParaRPr lang="he-IL" noProof="0" dirty="0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>
              <a:defRPr/>
            </a:lvl1pPr>
          </a:lstStyle>
          <a:p>
            <a:fld id="{4B73C415-D670-4716-A5EC-CC4D52CA2BAC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5" name="מציין מיקום טקסט 5">
            <a:extLst>
              <a:ext uri="{FF2B5EF4-FFF2-40B4-BE49-F238E27FC236}">
                <a16:creationId xmlns:a16="http://schemas.microsoft.com/office/drawing/2014/main" id="{91612B32-057C-422E-8B4A-7B464DE04A7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/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  <p:cxnSp>
        <p:nvCxnSpPr>
          <p:cNvPr id="8" name="חץ ישר מחבר 7">
            <a:extLst>
              <a:ext uri="{FF2B5EF4-FFF2-40B4-BE49-F238E27FC236}">
                <a16:creationId xmlns:a16="http://schemas.microsoft.com/office/drawing/2014/main" id="{B66BE87F-A588-41BE-A251-8940FFF7BDB0}"/>
              </a:ext>
            </a:extLst>
          </p:cNvPr>
          <p:cNvCxnSpPr/>
          <p:nvPr userDrawn="1"/>
        </p:nvCxnSpPr>
        <p:spPr>
          <a:xfrm flipH="1"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מציין מיקום טקסט 10">
            <a:extLst>
              <a:ext uri="{FF2B5EF4-FFF2-40B4-BE49-F238E27FC236}">
                <a16:creationId xmlns:a16="http://schemas.microsoft.com/office/drawing/2014/main" id="{EE87B275-BCEB-48C5-BD58-39E2B9AB90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1342087" y="3973125"/>
            <a:ext cx="502886" cy="201776"/>
          </a:xfrm>
        </p:spPr>
        <p:txBody>
          <a:bodyPr rtlCol="1" anchor="ctr"/>
          <a:lstStyle>
            <a:lvl1pPr marL="0" indent="0" algn="ctr" rtl="1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שנה</a:t>
            </a:r>
          </a:p>
        </p:txBody>
      </p:sp>
      <p:sp>
        <p:nvSpPr>
          <p:cNvPr id="10" name="מציין מיקום טקסט 10">
            <a:extLst>
              <a:ext uri="{FF2B5EF4-FFF2-40B4-BE49-F238E27FC236}">
                <a16:creationId xmlns:a16="http://schemas.microsoft.com/office/drawing/2014/main" id="{75FEF587-0930-42DA-AF85-54F9A14870D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1288709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1" name="מציין מיקום טקסט 10">
            <a:extLst>
              <a:ext uri="{FF2B5EF4-FFF2-40B4-BE49-F238E27FC236}">
                <a16:creationId xmlns:a16="http://schemas.microsoft.com/office/drawing/2014/main" id="{77B00876-F334-4F19-ACB9-5A52E300C62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2" name="מציין מיקום טקסט 10">
            <a:extLst>
              <a:ext uri="{FF2B5EF4-FFF2-40B4-BE49-F238E27FC236}">
                <a16:creationId xmlns:a16="http://schemas.microsoft.com/office/drawing/2014/main" id="{DC5160FB-C621-4014-AF15-7C31EBF9463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3" name="מציין מיקום טקסט 10">
            <a:extLst>
              <a:ext uri="{FF2B5EF4-FFF2-40B4-BE49-F238E27FC236}">
                <a16:creationId xmlns:a16="http://schemas.microsoft.com/office/drawing/2014/main" id="{3D37E5E1-DD5A-4C77-849F-40C0D2AE3F7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4" name="מציין מיקום טקסט 10">
            <a:extLst>
              <a:ext uri="{FF2B5EF4-FFF2-40B4-BE49-F238E27FC236}">
                <a16:creationId xmlns:a16="http://schemas.microsoft.com/office/drawing/2014/main" id="{8164CA25-5B7F-4EDD-8B42-0D567DED179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33469" y="3973125"/>
            <a:ext cx="502886" cy="201776"/>
          </a:xfrm>
        </p:spPr>
        <p:txBody>
          <a:bodyPr rtlCol="1" anchor="ctr"/>
          <a:lstStyle>
            <a:lvl1pPr marL="0" indent="0" algn="ctr" rtl="1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שנה</a:t>
            </a:r>
          </a:p>
        </p:txBody>
      </p:sp>
      <p:sp>
        <p:nvSpPr>
          <p:cNvPr id="15" name="מציין מיקום טקסט 10">
            <a:extLst>
              <a:ext uri="{FF2B5EF4-FFF2-40B4-BE49-F238E27FC236}">
                <a16:creationId xmlns:a16="http://schemas.microsoft.com/office/drawing/2014/main" id="{15876039-3F56-4587-900E-4FCE60BCA50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6" name="מציין מיקום טקסט 10">
            <a:extLst>
              <a:ext uri="{FF2B5EF4-FFF2-40B4-BE49-F238E27FC236}">
                <a16:creationId xmlns:a16="http://schemas.microsoft.com/office/drawing/2014/main" id="{515FCEBD-9007-4B9D-AE69-7F8068A14B2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7" name="מציין מיקום טקסט 10">
            <a:extLst>
              <a:ext uri="{FF2B5EF4-FFF2-40B4-BE49-F238E27FC236}">
                <a16:creationId xmlns:a16="http://schemas.microsoft.com/office/drawing/2014/main" id="{8856F7F9-97EB-4612-BB5C-DDB9D90C9CD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8" name="מציין מיקום טקסט 10">
            <a:extLst>
              <a:ext uri="{FF2B5EF4-FFF2-40B4-BE49-F238E27FC236}">
                <a16:creationId xmlns:a16="http://schemas.microsoft.com/office/drawing/2014/main" id="{B0C577BC-AD44-4FF0-8F34-D7ABD44B100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9" name="מציין מיקום טקסט 10">
            <a:extLst>
              <a:ext uri="{FF2B5EF4-FFF2-40B4-BE49-F238E27FC236}">
                <a16:creationId xmlns:a16="http://schemas.microsoft.com/office/drawing/2014/main" id="{12E19F39-39CE-43A3-912F-3D8656DA5E7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0" name="מציין מיקום טקסט 10">
            <a:extLst>
              <a:ext uri="{FF2B5EF4-FFF2-40B4-BE49-F238E27FC236}">
                <a16:creationId xmlns:a16="http://schemas.microsoft.com/office/drawing/2014/main" id="{64F2C543-C785-4078-9811-96F28F1BF21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1" name="מציין מיקום טקסט 10">
            <a:extLst>
              <a:ext uri="{FF2B5EF4-FFF2-40B4-BE49-F238E27FC236}">
                <a16:creationId xmlns:a16="http://schemas.microsoft.com/office/drawing/2014/main" id="{022F0FFE-8538-47C2-9227-B4DE41186CE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2" name="מציין מיקום טקסט 10">
            <a:extLst>
              <a:ext uri="{FF2B5EF4-FFF2-40B4-BE49-F238E27FC236}">
                <a16:creationId xmlns:a16="http://schemas.microsoft.com/office/drawing/2014/main" id="{75D12B21-B498-4E00-B817-457BAED99A3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3" name="מציין מיקום טקסט 10">
            <a:extLst>
              <a:ext uri="{FF2B5EF4-FFF2-40B4-BE49-F238E27FC236}">
                <a16:creationId xmlns:a16="http://schemas.microsoft.com/office/drawing/2014/main" id="{A60F8F4D-F654-4555-BC21-7137D98E027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4" name="מציין מיקום טקסט 10">
            <a:extLst>
              <a:ext uri="{FF2B5EF4-FFF2-40B4-BE49-F238E27FC236}">
                <a16:creationId xmlns:a16="http://schemas.microsoft.com/office/drawing/2014/main" id="{0B633DEF-CDC6-4A75-A05B-0C875E2B8FF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5" name="מציין מיקום טקסט 10">
            <a:extLst>
              <a:ext uri="{FF2B5EF4-FFF2-40B4-BE49-F238E27FC236}">
                <a16:creationId xmlns:a16="http://schemas.microsoft.com/office/drawing/2014/main" id="{23A67F56-440C-4AE2-B52E-F6ECF3E31F8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6" name="מציין מיקום טקסט 10">
            <a:extLst>
              <a:ext uri="{FF2B5EF4-FFF2-40B4-BE49-F238E27FC236}">
                <a16:creationId xmlns:a16="http://schemas.microsoft.com/office/drawing/2014/main" id="{E8F5BF8F-8918-4E36-8AAF-45E994E46B2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7" name="מציין מיקום טקסט 10">
            <a:extLst>
              <a:ext uri="{FF2B5EF4-FFF2-40B4-BE49-F238E27FC236}">
                <a16:creationId xmlns:a16="http://schemas.microsoft.com/office/drawing/2014/main" id="{1A2F56E4-C780-42A2-BA54-B1EAB7CA219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8" name="מציין מיקום טקסט 10">
            <a:extLst>
              <a:ext uri="{FF2B5EF4-FFF2-40B4-BE49-F238E27FC236}">
                <a16:creationId xmlns:a16="http://schemas.microsoft.com/office/drawing/2014/main" id="{7405E86B-3690-4EBE-8353-7ABE76F1081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9" name="מציין מיקום טקסט 10">
            <a:extLst>
              <a:ext uri="{FF2B5EF4-FFF2-40B4-BE49-F238E27FC236}">
                <a16:creationId xmlns:a16="http://schemas.microsoft.com/office/drawing/2014/main" id="{DB54048B-A035-47F0-B54D-1B9676EE893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30" name="מציין מיקום טקסט 10">
            <a:extLst>
              <a:ext uri="{FF2B5EF4-FFF2-40B4-BE49-F238E27FC236}">
                <a16:creationId xmlns:a16="http://schemas.microsoft.com/office/drawing/2014/main" id="{12F6976C-DDBF-4808-9B45-2C78E0FC6AA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31" name="מציין מיקום טקסט 10">
            <a:extLst>
              <a:ext uri="{FF2B5EF4-FFF2-40B4-BE49-F238E27FC236}">
                <a16:creationId xmlns:a16="http://schemas.microsoft.com/office/drawing/2014/main" id="{66103D17-8EEC-45BF-B909-8F6DB8575A3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32" name="מציין מיקום טקסט 10">
            <a:extLst>
              <a:ext uri="{FF2B5EF4-FFF2-40B4-BE49-F238E27FC236}">
                <a16:creationId xmlns:a16="http://schemas.microsoft.com/office/drawing/2014/main" id="{57F6EB7B-A4AE-4147-A94B-9C2860A158F4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33" name="מציין מיקום טקסט 10">
            <a:extLst>
              <a:ext uri="{FF2B5EF4-FFF2-40B4-BE49-F238E27FC236}">
                <a16:creationId xmlns:a16="http://schemas.microsoft.com/office/drawing/2014/main" id="{95673032-36DB-4772-82D8-46E21D810A5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34" name="מציין מיקום טקסט 10">
            <a:extLst>
              <a:ext uri="{FF2B5EF4-FFF2-40B4-BE49-F238E27FC236}">
                <a16:creationId xmlns:a16="http://schemas.microsoft.com/office/drawing/2014/main" id="{CDE9935C-FEBD-421A-A63B-8A87A2D4A4D9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444154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D242C672-1222-4C21-9E3D-F365D9665E1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gradFill>
            <a:gsLst>
              <a:gs pos="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15600000" scaled="0"/>
          </a:gradFill>
        </p:spPr>
        <p:txBody>
          <a:bodyPr tIns="36000" rtlCol="1" anchor="t"/>
          <a:lstStyle>
            <a:lvl1pPr marL="0" indent="0" algn="ctr" rtl="1">
              <a:buNone/>
              <a:defRPr sz="1600">
                <a:latin typeface="+mj-lt"/>
              </a:defRPr>
            </a:lvl1pPr>
          </a:lstStyle>
          <a:p>
            <a:pPr lvl="0" rtl="1"/>
            <a:r>
              <a:rPr lang="he-IL" noProof="0" dirty="0"/>
              <a:t>כותרת פריט</a:t>
            </a:r>
          </a:p>
        </p:txBody>
      </p:sp>
      <p:sp>
        <p:nvSpPr>
          <p:cNvPr id="37" name="מציין מיקום טקסט 36">
            <a:extLst>
              <a:ext uri="{FF2B5EF4-FFF2-40B4-BE49-F238E27FC236}">
                <a16:creationId xmlns:a16="http://schemas.microsoft.com/office/drawing/2014/main" id="{2F97A7E3-509A-417D-9818-EDDA3B539E4F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505005"/>
            <a:ext cx="1690417" cy="224670"/>
          </a:xfrm>
        </p:spPr>
        <p:txBody>
          <a:bodyPr rtlCol="1"/>
          <a:lstStyle>
            <a:lvl1pPr marL="0" indent="0" algn="ctr" rtl="1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חודש, שנה</a:t>
            </a:r>
          </a:p>
        </p:txBody>
      </p:sp>
    </p:spTree>
    <p:extLst>
      <p:ext uri="{BB962C8B-B14F-4D97-AF65-F5344CB8AC3E}">
        <p14:creationId xmlns:p14="http://schemas.microsoft.com/office/powerpoint/2010/main" val="3217366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קופית כותרת עם תמונה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מלבן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122262" y="107999"/>
            <a:ext cx="5400000" cy="666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5" name="קבוצה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1104016" y="1707806"/>
            <a:ext cx="3442387" cy="3442387"/>
            <a:chOff x="2514599" y="1566862"/>
            <a:chExt cx="3810001" cy="3810001"/>
          </a:xfrm>
        </p:grpSpPr>
        <p:cxnSp>
          <p:nvCxnSpPr>
            <p:cNvPr id="46" name="מחבר ישר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מחבר ישר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מחבר ישר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מחבר ישר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מחבר ישר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מחבר ישר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מחבר ישר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מחבר ישר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מחבר ישר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מחבר ישר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מחבר ישר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מחבר ישר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מחבר ישר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מחבר ישר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מחבר ישר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מחבר ישר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מחבר ישר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מחבר ישר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מחבר ישר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מחבר ישר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מחבר ישר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מחבר ישר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מציין מיקום של תמונה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17132" y="108000"/>
            <a:ext cx="6573838" cy="6635750"/>
          </a:xfrm>
          <a:solidFill>
            <a:schemeClr val="accent5"/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6504" y="2274838"/>
            <a:ext cx="4680000" cy="2308324"/>
          </a:xfrm>
          <a:noFill/>
        </p:spPr>
        <p:txBody>
          <a:bodyPr wrap="square" lIns="108000" rIns="0" rtlCol="1">
            <a:spAutoFit/>
            <a:scene3d>
              <a:camera prst="perspectiveContrastingLeftFacing" fov="7200000">
                <a:rot lat="21030000" lon="20700000" rev="2132400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>
              <a:lnSpc>
                <a:spcPts val="9000"/>
              </a:lnSpc>
            </a:pPr>
            <a:r>
              <a:rPr lang="he-IL" noProof="0" dirty="0"/>
              <a:t>ערוך את כותרת 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09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marL="0" indent="0" algn="ctr" rtl="1">
              <a:buNone/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69" name="משולש שווה שוקיים 68">
            <a:extLst>
              <a:ext uri="{FF2B5EF4-FFF2-40B4-BE49-F238E27FC236}">
                <a16:creationId xmlns:a16="http://schemas.microsoft.com/office/drawing/2014/main" id="{8361B8AE-FA69-4D48-85CF-562C48593517}"/>
              </a:ext>
            </a:extLst>
          </p:cNvPr>
          <p:cNvSpPr/>
          <p:nvPr userDrawn="1"/>
        </p:nvSpPr>
        <p:spPr>
          <a:xfrm rot="10800000">
            <a:off x="8354491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0" name="משולש שווה שוקיים 69">
            <a:extLst>
              <a:ext uri="{FF2B5EF4-FFF2-40B4-BE49-F238E27FC236}">
                <a16:creationId xmlns:a16="http://schemas.microsoft.com/office/drawing/2014/main" id="{B6A1E932-3467-40C1-AEB3-BF71625C8310}"/>
              </a:ext>
            </a:extLst>
          </p:cNvPr>
          <p:cNvSpPr/>
          <p:nvPr userDrawn="1"/>
        </p:nvSpPr>
        <p:spPr>
          <a:xfrm rot="10800000">
            <a:off x="7875009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1" name="משולש שווה שוקיים 70">
            <a:extLst>
              <a:ext uri="{FF2B5EF4-FFF2-40B4-BE49-F238E27FC236}">
                <a16:creationId xmlns:a16="http://schemas.microsoft.com/office/drawing/2014/main" id="{7122E4D7-2A00-4656-AAD9-CFA98DD4E90E}"/>
              </a:ext>
            </a:extLst>
          </p:cNvPr>
          <p:cNvSpPr/>
          <p:nvPr userDrawn="1"/>
        </p:nvSpPr>
        <p:spPr>
          <a:xfrm>
            <a:off x="9298926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1558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חברי צוות 3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4B73C415-D670-4716-A5EC-CC4D52CA2BAC}" type="slidenum">
              <a:rPr lang="he-IL" smtClean="0"/>
              <a:pPr algn="l"/>
              <a:t>‹#›</a:t>
            </a:fld>
            <a:endParaRPr lang="he-IL" dirty="0"/>
          </a:p>
        </p:txBody>
      </p:sp>
      <p:sp>
        <p:nvSpPr>
          <p:cNvPr id="5" name="מציין מיקום של תמונה 4">
            <a:extLst>
              <a:ext uri="{FF2B5EF4-FFF2-40B4-BE49-F238E27FC236}">
                <a16:creationId xmlns:a16="http://schemas.microsoft.com/office/drawing/2014/main" id="{8977821B-617D-47E4-AAA2-FADADD15EBC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 flipH="1">
            <a:off x="10293809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9" name="מציין מיקום טקסט 8">
            <a:extLst>
              <a:ext uri="{FF2B5EF4-FFF2-40B4-BE49-F238E27FC236}">
                <a16:creationId xmlns:a16="http://schemas.microsoft.com/office/drawing/2014/main" id="{199551C8-D5B2-495A-97BB-0711CD8C6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79449" y="2485913"/>
            <a:ext cx="2124000" cy="701538"/>
          </a:xfrm>
        </p:spPr>
        <p:txBody>
          <a:bodyPr rtlCol="1" anchor="b"/>
          <a:lstStyle>
            <a:lvl1pPr marL="0" indent="0" algn="r" rtl="1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</a:t>
            </a:r>
          </a:p>
        </p:txBody>
      </p:sp>
      <p:sp>
        <p:nvSpPr>
          <p:cNvPr id="11" name="מציין מיקום טקסט 10">
            <a:extLst>
              <a:ext uri="{FF2B5EF4-FFF2-40B4-BE49-F238E27FC236}">
                <a16:creationId xmlns:a16="http://schemas.microsoft.com/office/drawing/2014/main" id="{53739758-B746-428A-A18B-3989DA89A8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9449" y="3904988"/>
            <a:ext cx="2124000" cy="1800000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ביוגרפיה קצרה</a:t>
            </a:r>
          </a:p>
        </p:txBody>
      </p:sp>
      <p:sp>
        <p:nvSpPr>
          <p:cNvPr id="6" name="מציין מיקום טקסט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  <p:sp>
        <p:nvSpPr>
          <p:cNvPr id="28" name="מציין מיקום טקסט 8">
            <a:extLst>
              <a:ext uri="{FF2B5EF4-FFF2-40B4-BE49-F238E27FC236}">
                <a16:creationId xmlns:a16="http://schemas.microsoft.com/office/drawing/2014/main" id="{B502D142-31B4-4BFF-A18F-9FB36E0F400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079449" y="3461032"/>
            <a:ext cx="2124000" cy="245885"/>
          </a:xfrm>
        </p:spPr>
        <p:txBody>
          <a:bodyPr rtlCol="1"/>
          <a:lstStyle>
            <a:lvl1pPr marL="0" indent="0" algn="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41" name="מציין מיקום של תמונה 4">
            <a:extLst>
              <a:ext uri="{FF2B5EF4-FFF2-40B4-BE49-F238E27FC236}">
                <a16:creationId xmlns:a16="http://schemas.microsoft.com/office/drawing/2014/main" id="{ED382BE6-73A2-49C4-9284-7996310FE85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 flipH="1">
            <a:off x="6492852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42" name="מציין מיקום טקסט 8">
            <a:extLst>
              <a:ext uri="{FF2B5EF4-FFF2-40B4-BE49-F238E27FC236}">
                <a16:creationId xmlns:a16="http://schemas.microsoft.com/office/drawing/2014/main" id="{5E81FDE4-AA9D-42F8-BEAF-C710A81DC8A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291374" y="2485913"/>
            <a:ext cx="2124000" cy="701538"/>
          </a:xfrm>
        </p:spPr>
        <p:txBody>
          <a:bodyPr rtlCol="1" anchor="b"/>
          <a:lstStyle>
            <a:lvl1pPr marL="0" indent="0" algn="r" rtl="1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</a:t>
            </a:r>
          </a:p>
        </p:txBody>
      </p:sp>
      <p:sp>
        <p:nvSpPr>
          <p:cNvPr id="43" name="מציין מיקום טקסט 10">
            <a:extLst>
              <a:ext uri="{FF2B5EF4-FFF2-40B4-BE49-F238E27FC236}">
                <a16:creationId xmlns:a16="http://schemas.microsoft.com/office/drawing/2014/main" id="{9D6585E1-D051-4611-811C-C8101B0D2F0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291374" y="3904988"/>
            <a:ext cx="2124000" cy="1800000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ביוגרפיה קצרה</a:t>
            </a:r>
          </a:p>
        </p:txBody>
      </p:sp>
      <p:sp>
        <p:nvSpPr>
          <p:cNvPr id="44" name="מציין מיקום טקסט 8">
            <a:extLst>
              <a:ext uri="{FF2B5EF4-FFF2-40B4-BE49-F238E27FC236}">
                <a16:creationId xmlns:a16="http://schemas.microsoft.com/office/drawing/2014/main" id="{6C195A32-24CC-4109-9C00-31757D0A0A3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291374" y="3461032"/>
            <a:ext cx="2124000" cy="245885"/>
          </a:xfrm>
        </p:spPr>
        <p:txBody>
          <a:bodyPr rtlCol="1"/>
          <a:lstStyle>
            <a:lvl1pPr marL="0" indent="0" algn="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45" name="מציין מיקום של תמונה 4">
            <a:extLst>
              <a:ext uri="{FF2B5EF4-FFF2-40B4-BE49-F238E27FC236}">
                <a16:creationId xmlns:a16="http://schemas.microsoft.com/office/drawing/2014/main" id="{B318C64F-C963-4A3C-BB8F-999A7F7F5F8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 flipH="1">
            <a:off x="2687582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46" name="מציין מיקום טקסט 8">
            <a:extLst>
              <a:ext uri="{FF2B5EF4-FFF2-40B4-BE49-F238E27FC236}">
                <a16:creationId xmlns:a16="http://schemas.microsoft.com/office/drawing/2014/main" id="{B8B9BC49-5937-4C0A-9AA6-7A7DA7F18CA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77542" y="2485913"/>
            <a:ext cx="2124000" cy="701538"/>
          </a:xfrm>
        </p:spPr>
        <p:txBody>
          <a:bodyPr rtlCol="1" anchor="b"/>
          <a:lstStyle>
            <a:lvl1pPr marL="0" indent="0" algn="r" rtl="1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</a:t>
            </a:r>
          </a:p>
        </p:txBody>
      </p:sp>
      <p:sp>
        <p:nvSpPr>
          <p:cNvPr id="47" name="מציין מיקום טקסט 10">
            <a:extLst>
              <a:ext uri="{FF2B5EF4-FFF2-40B4-BE49-F238E27FC236}">
                <a16:creationId xmlns:a16="http://schemas.microsoft.com/office/drawing/2014/main" id="{8020B4D6-002F-4FA9-BF1D-FC56D9A06F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77542" y="3904988"/>
            <a:ext cx="2124000" cy="1800000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ביוגרפיה קצרה</a:t>
            </a:r>
          </a:p>
        </p:txBody>
      </p:sp>
      <p:sp>
        <p:nvSpPr>
          <p:cNvPr id="48" name="מציין מיקום טקסט 8">
            <a:extLst>
              <a:ext uri="{FF2B5EF4-FFF2-40B4-BE49-F238E27FC236}">
                <a16:creationId xmlns:a16="http://schemas.microsoft.com/office/drawing/2014/main" id="{93C1946C-7118-4BF3-8EE8-B0944465F49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77542" y="3461032"/>
            <a:ext cx="2124000" cy="245885"/>
          </a:xfrm>
        </p:spPr>
        <p:txBody>
          <a:bodyPr rtlCol="1"/>
          <a:lstStyle>
            <a:lvl1pPr marL="0" indent="0" algn="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18" name="משולש שווה שוקיים 17" descr="משולש דקורטיבי">
            <a:extLst>
              <a:ext uri="{FF2B5EF4-FFF2-40B4-BE49-F238E27FC236}">
                <a16:creationId xmlns:a16="http://schemas.microsoft.com/office/drawing/2014/main" id="{8E5A8457-1B30-4458-8A74-EBC7529A80AC}"/>
              </a:ext>
            </a:extLst>
          </p:cNvPr>
          <p:cNvSpPr/>
          <p:nvPr userDrawn="1"/>
        </p:nvSpPr>
        <p:spPr>
          <a:xfrm rot="4500000" flipH="1">
            <a:off x="882892" y="579173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משולש שווה שוקיים 18" descr="משולש דקורטיבי">
            <a:extLst>
              <a:ext uri="{FF2B5EF4-FFF2-40B4-BE49-F238E27FC236}">
                <a16:creationId xmlns:a16="http://schemas.microsoft.com/office/drawing/2014/main" id="{6D78DF42-080D-4A03-9896-A9F0EA96D14F}"/>
              </a:ext>
            </a:extLst>
          </p:cNvPr>
          <p:cNvSpPr/>
          <p:nvPr userDrawn="1"/>
        </p:nvSpPr>
        <p:spPr>
          <a:xfrm>
            <a:off x="954622" y="1256650"/>
            <a:ext cx="545742" cy="37077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משולש שווה שוקיים 19" descr="משולש דקורטיבי">
            <a:extLst>
              <a:ext uri="{FF2B5EF4-FFF2-40B4-BE49-F238E27FC236}">
                <a16:creationId xmlns:a16="http://schemas.microsoft.com/office/drawing/2014/main" id="{30AAC518-6301-4101-954B-FDD81D91F8B7}"/>
              </a:ext>
            </a:extLst>
          </p:cNvPr>
          <p:cNvSpPr/>
          <p:nvPr userDrawn="1"/>
        </p:nvSpPr>
        <p:spPr>
          <a:xfrm rot="10800000">
            <a:off x="554638" y="73354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1" name="מחבר ישר 20">
            <a:extLst>
              <a:ext uri="{FF2B5EF4-FFF2-40B4-BE49-F238E27FC236}">
                <a16:creationId xmlns:a16="http://schemas.microsoft.com/office/drawing/2014/main" id="{BC93CC81-5594-46D3-8702-EA80661EC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9585336" y="2674289"/>
            <a:ext cx="0" cy="126024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מחבר ישר 21">
            <a:extLst>
              <a:ext uri="{FF2B5EF4-FFF2-40B4-BE49-F238E27FC236}">
                <a16:creationId xmlns:a16="http://schemas.microsoft.com/office/drawing/2014/main" id="{86438FE2-2FFE-4509-910B-C664B9523A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5797258" y="2674290"/>
            <a:ext cx="0" cy="1260245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מחבר ישר 22">
            <a:extLst>
              <a:ext uri="{FF2B5EF4-FFF2-40B4-BE49-F238E27FC236}">
                <a16:creationId xmlns:a16="http://schemas.microsoft.com/office/drawing/2014/main" id="{EF389373-8813-47E5-8647-A58E018CB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1970553" y="2674291"/>
            <a:ext cx="0" cy="1260245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603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חברי צוות 6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B73C415-D670-4716-A5EC-CC4D52CA2BAC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sp>
        <p:nvSpPr>
          <p:cNvPr id="6" name="מציין מיקום טקסט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  <p:sp>
        <p:nvSpPr>
          <p:cNvPr id="49" name="מציין מיקום טקסט 8">
            <a:extLst>
              <a:ext uri="{FF2B5EF4-FFF2-40B4-BE49-F238E27FC236}">
                <a16:creationId xmlns:a16="http://schemas.microsoft.com/office/drawing/2014/main" id="{305CEEFA-58BB-4AFA-AD31-BEE38B013E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16727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50" name="מציין מיקום טקסט 10">
            <a:extLst>
              <a:ext uri="{FF2B5EF4-FFF2-40B4-BE49-F238E27FC236}">
                <a16:creationId xmlns:a16="http://schemas.microsoft.com/office/drawing/2014/main" id="{BEEE40C3-341F-4063-8D33-B1328863FB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16727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51" name="מציין מיקום טקסט 8">
            <a:extLst>
              <a:ext uri="{FF2B5EF4-FFF2-40B4-BE49-F238E27FC236}">
                <a16:creationId xmlns:a16="http://schemas.microsoft.com/office/drawing/2014/main" id="{D09CE291-B951-4300-9D67-154E4BB557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96962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52" name="מציין מיקום טקסט 10">
            <a:extLst>
              <a:ext uri="{FF2B5EF4-FFF2-40B4-BE49-F238E27FC236}">
                <a16:creationId xmlns:a16="http://schemas.microsoft.com/office/drawing/2014/main" id="{0D3A393C-4D8C-49BC-934D-B57BE1B2840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96962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53" name="מציין מיקום טקסט 8">
            <a:extLst>
              <a:ext uri="{FF2B5EF4-FFF2-40B4-BE49-F238E27FC236}">
                <a16:creationId xmlns:a16="http://schemas.microsoft.com/office/drawing/2014/main" id="{08906184-3520-4606-AF8B-59ECFFA6D7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02954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54" name="מציין מיקום טקסט 10">
            <a:extLst>
              <a:ext uri="{FF2B5EF4-FFF2-40B4-BE49-F238E27FC236}">
                <a16:creationId xmlns:a16="http://schemas.microsoft.com/office/drawing/2014/main" id="{8A64BEB9-7FB0-4DF9-BFE9-62016E83E89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302954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55" name="מציין מיקום טקסט 8">
            <a:extLst>
              <a:ext uri="{FF2B5EF4-FFF2-40B4-BE49-F238E27FC236}">
                <a16:creationId xmlns:a16="http://schemas.microsoft.com/office/drawing/2014/main" id="{4CCC1C98-37FD-4404-8383-72ED535FE57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70312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56" name="מציין מיקום טקסט 10">
            <a:extLst>
              <a:ext uri="{FF2B5EF4-FFF2-40B4-BE49-F238E27FC236}">
                <a16:creationId xmlns:a16="http://schemas.microsoft.com/office/drawing/2014/main" id="{B24BD1AE-AB0E-40FA-AEA8-8D687D84B56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370312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57" name="מציין מיקום טקסט 8">
            <a:extLst>
              <a:ext uri="{FF2B5EF4-FFF2-40B4-BE49-F238E27FC236}">
                <a16:creationId xmlns:a16="http://schemas.microsoft.com/office/drawing/2014/main" id="{CA2F0EA7-F3F7-443F-BA0D-4916B618C56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463426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58" name="מציין מיקום טקסט 10">
            <a:extLst>
              <a:ext uri="{FF2B5EF4-FFF2-40B4-BE49-F238E27FC236}">
                <a16:creationId xmlns:a16="http://schemas.microsoft.com/office/drawing/2014/main" id="{2BB6E6C3-1F6A-41B6-8EE0-6FDCBA34413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463426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16" name="מציין מיקום של תמונה 15">
            <a:extLst>
              <a:ext uri="{FF2B5EF4-FFF2-40B4-BE49-F238E27FC236}">
                <a16:creationId xmlns:a16="http://schemas.microsoft.com/office/drawing/2014/main" id="{B2738624-9DAA-4152-9A77-80BBB71AD5F1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 flipH="1">
            <a:off x="10318162" y="2448116"/>
            <a:ext cx="1217130" cy="1217130"/>
          </a:xfrm>
          <a:prstGeom prst="cube">
            <a:avLst>
              <a:gd name="adj" fmla="val 10976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59" name="מציין מיקום של תמונה 15">
            <a:extLst>
              <a:ext uri="{FF2B5EF4-FFF2-40B4-BE49-F238E27FC236}">
                <a16:creationId xmlns:a16="http://schemas.microsoft.com/office/drawing/2014/main" id="{522AE46C-0845-4BB0-9861-06071BCF56F6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 flipH="1">
            <a:off x="8398397" y="2448116"/>
            <a:ext cx="1217130" cy="1217130"/>
          </a:xfrm>
          <a:prstGeom prst="trapezoid">
            <a:avLst>
              <a:gd name="adj" fmla="val 13981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60" name="מציין מיקום של תמונה 15">
            <a:extLst>
              <a:ext uri="{FF2B5EF4-FFF2-40B4-BE49-F238E27FC236}">
                <a16:creationId xmlns:a16="http://schemas.microsoft.com/office/drawing/2014/main" id="{D791A6AF-478F-443B-A785-F82A8DBA9F30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 flipH="1">
            <a:off x="6504389" y="2448116"/>
            <a:ext cx="1217130" cy="1217130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61" name="מציין מיקום של תמונה 15">
            <a:extLst>
              <a:ext uri="{FF2B5EF4-FFF2-40B4-BE49-F238E27FC236}">
                <a16:creationId xmlns:a16="http://schemas.microsoft.com/office/drawing/2014/main" id="{1A65AFE9-2875-44A5-BF13-6E8438892669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 flipH="1">
            <a:off x="4571747" y="2448116"/>
            <a:ext cx="1217130" cy="1217130"/>
          </a:xfrm>
          <a:prstGeom prst="bevel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62" name="מציין מיקום של תמונה 15">
            <a:extLst>
              <a:ext uri="{FF2B5EF4-FFF2-40B4-BE49-F238E27FC236}">
                <a16:creationId xmlns:a16="http://schemas.microsoft.com/office/drawing/2014/main" id="{069B9167-077F-4123-82C5-01EB62AFB3E6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 flipH="1">
            <a:off x="2664861" y="2448116"/>
            <a:ext cx="1217130" cy="1217130"/>
          </a:xfrm>
          <a:prstGeom prst="cube">
            <a:avLst>
              <a:gd name="adj" fmla="val 4503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21" name="מציין מיקום טקסט 8">
            <a:extLst>
              <a:ext uri="{FF2B5EF4-FFF2-40B4-BE49-F238E27FC236}">
                <a16:creationId xmlns:a16="http://schemas.microsoft.com/office/drawing/2014/main" id="{F9EF21D5-1862-4F5B-86BF-B76AF2A72B3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82292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22" name="מציין מיקום טקסט 10">
            <a:extLst>
              <a:ext uri="{FF2B5EF4-FFF2-40B4-BE49-F238E27FC236}">
                <a16:creationId xmlns:a16="http://schemas.microsoft.com/office/drawing/2014/main" id="{80EC8DA4-EC6B-4362-949F-968E973A545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82292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23" name="מציין מיקום של תמונה 15">
            <a:extLst>
              <a:ext uri="{FF2B5EF4-FFF2-40B4-BE49-F238E27FC236}">
                <a16:creationId xmlns:a16="http://schemas.microsoft.com/office/drawing/2014/main" id="{FC64B5FD-0E87-4FAB-AFEA-D10DFED9F653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 flipH="1">
            <a:off x="783727" y="2448116"/>
            <a:ext cx="1217130" cy="1217130"/>
          </a:xfrm>
          <a:prstGeom prst="star24">
            <a:avLst>
              <a:gd name="adj" fmla="val 4551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</p:spTree>
    <p:extLst>
      <p:ext uri="{BB962C8B-B14F-4D97-AF65-F5344CB8AC3E}">
        <p14:creationId xmlns:p14="http://schemas.microsoft.com/office/powerpoint/2010/main" val="24824543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7527" y="1152000"/>
            <a:ext cx="2160000" cy="503925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324173" y="1152525"/>
            <a:ext cx="2160588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3" name="מציין מיקום טקסט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152525"/>
            <a:ext cx="2160588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5" name="מציין מיקום טקסט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31529" y="1148060"/>
            <a:ext cx="2160588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7" name="מציין מיקום טקסט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1643" y="1152525"/>
            <a:ext cx="2160588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כותרת מש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endParaRPr lang="he-IL" noProof="0" dirty="0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5" name="מציין מיקום טקסט 5">
            <a:extLst>
              <a:ext uri="{FF2B5EF4-FFF2-40B4-BE49-F238E27FC236}">
                <a16:creationId xmlns:a16="http://schemas.microsoft.com/office/drawing/2014/main" id="{4CF12D3B-4C36-4144-B243-946E3641FB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/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תודה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צורה חופשית: צורה 45">
            <a:extLst>
              <a:ext uri="{FF2B5EF4-FFF2-40B4-BE49-F238E27FC236}">
                <a16:creationId xmlns:a16="http://schemas.microsoft.com/office/drawing/2014/main" id="{0A91D902-B83C-4440-B743-224DF1A5EF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3592918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20888878" lon="2128610" rev="20823454"/>
            </a:camera>
            <a:lightRig rig="threePt" dir="t"/>
          </a:scene3d>
        </p:grpSpPr>
        <p:cxnSp>
          <p:nvCxnSpPr>
            <p:cNvPr id="20" name="מחבר ישר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מחבר ישר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ישר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ישר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מחבר ישר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ישר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ישר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מחבר ישר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מחבר ישר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מחבר ישר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מחבר ישר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מחבר ישר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מחבר ישר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מחבר ישר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מחבר ישר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מחבר ישר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מחבר ישר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מחבר ישר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27226" y="2930402"/>
            <a:ext cx="4680000" cy="997196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ctr" rtl="1">
              <a:defRPr lang="en-ZA" sz="7200" b="1" spc="-600" dirty="0">
                <a:gradFill>
                  <a:gsLst>
                    <a:gs pos="29000">
                      <a:srgbClr val="F2D3D0"/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chemeClr val="accent2">
                      <a:alpha val="40000"/>
                    </a:schemeClr>
                  </a:glow>
                  <a:outerShdw blurRad="25400" dist="25400" dir="2400000" algn="tl" rotWithShape="0">
                    <a:schemeClr val="accent4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/>
            <a:r>
              <a:rPr lang="he-IL" noProof="0" dirty="0"/>
              <a:t>תודה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44386" y="5005721"/>
            <a:ext cx="3245680" cy="252000"/>
          </a:xfrm>
          <a:solidFill>
            <a:schemeClr val="tx1"/>
          </a:solidFill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 sz="2000"/>
            </a:lvl2pPr>
            <a:lvl3pPr marL="914400" indent="0" algn="ctr" rtl="1">
              <a:buNone/>
              <a:defRPr sz="1800"/>
            </a:lvl3pPr>
            <a:lvl4pPr marL="1371600" indent="0" algn="ctr" rtl="1">
              <a:buNone/>
              <a:defRPr sz="1600"/>
            </a:lvl4pPr>
            <a:lvl5pPr marL="1828800" indent="0" algn="ctr" rtl="1">
              <a:buNone/>
              <a:defRPr sz="1600"/>
            </a:lvl5pPr>
            <a:lvl6pPr marL="2286000" indent="0" algn="ctr" rtl="1">
              <a:buNone/>
              <a:defRPr sz="1600"/>
            </a:lvl6pPr>
            <a:lvl7pPr marL="2743200" indent="0" algn="ctr" rtl="1">
              <a:buNone/>
              <a:defRPr sz="1600"/>
            </a:lvl7pPr>
            <a:lvl8pPr marL="3200400" indent="0" algn="ctr" rtl="1">
              <a:buNone/>
              <a:defRPr sz="1600"/>
            </a:lvl8pPr>
            <a:lvl9pPr marL="3657600" indent="0" algn="ctr" rtl="1">
              <a:buNone/>
              <a:defRPr sz="1600"/>
            </a:lvl9pPr>
          </a:lstStyle>
          <a:p>
            <a:pPr rtl="1"/>
            <a:r>
              <a:rPr lang="he-IL" noProof="0" dirty="0"/>
              <a:t>שם מלא</a:t>
            </a:r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5596970" y="680116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5122607" y="1540171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5694355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מציין מיקום טקסט 6">
            <a:extLst>
              <a:ext uri="{FF2B5EF4-FFF2-40B4-BE49-F238E27FC236}">
                <a16:creationId xmlns:a16="http://schemas.microsoft.com/office/drawing/2014/main" id="{D8184D0A-B8E9-4D23-BA6B-957E71F909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4386" y="5317750"/>
            <a:ext cx="3245680" cy="252000"/>
          </a:xfrm>
          <a:solidFill>
            <a:schemeClr val="tx1"/>
          </a:solidFill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מספר של איש קשר</a:t>
            </a:r>
          </a:p>
        </p:txBody>
      </p:sp>
      <p:sp>
        <p:nvSpPr>
          <p:cNvPr id="9" name="מציין מיקום טקסט 8">
            <a:extLst>
              <a:ext uri="{FF2B5EF4-FFF2-40B4-BE49-F238E27FC236}">
                <a16:creationId xmlns:a16="http://schemas.microsoft.com/office/drawing/2014/main" id="{A4C8AFF2-1AE8-44BD-952B-E0C3C2B35D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4386" y="5629780"/>
            <a:ext cx="3245680" cy="252000"/>
          </a:xfrm>
          <a:solidFill>
            <a:schemeClr val="tx1"/>
          </a:solidFill>
        </p:spPr>
        <p:txBody>
          <a:bodyPr rtlCol="1" anchor="ctr"/>
          <a:lstStyle>
            <a:lvl1pPr marL="0" indent="0" algn="ctr" rtl="1">
              <a:buNone/>
              <a:defRPr sz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דואר אלקטרוני או חשבון מדיה חברתית</a:t>
            </a:r>
          </a:p>
        </p:txBody>
      </p:sp>
      <p:sp>
        <p:nvSpPr>
          <p:cNvPr id="45" name="מציין מיקום טקסט 8">
            <a:extLst>
              <a:ext uri="{FF2B5EF4-FFF2-40B4-BE49-F238E27FC236}">
                <a16:creationId xmlns:a16="http://schemas.microsoft.com/office/drawing/2014/main" id="{0367CEFF-5D91-4268-97B2-B70C861674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44386" y="5940992"/>
            <a:ext cx="3245680" cy="252000"/>
          </a:xfrm>
          <a:solidFill>
            <a:schemeClr val="tx1"/>
          </a:solidFill>
        </p:spPr>
        <p:txBody>
          <a:bodyPr rtlCol="1" anchor="ctr"/>
          <a:lstStyle>
            <a:lvl1pPr marL="0" indent="0" algn="ctr" rtl="1">
              <a:buNone/>
              <a:defRPr sz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אתר אינטרנט</a:t>
            </a:r>
          </a:p>
        </p:txBody>
      </p:sp>
    </p:spTree>
    <p:extLst>
      <p:ext uri="{BB962C8B-B14F-4D97-AF65-F5344CB8AC3E}">
        <p14:creationId xmlns:p14="http://schemas.microsoft.com/office/powerpoint/2010/main" val="28523805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קופית כותרת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מלבן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122259" y="107999"/>
            <a:ext cx="5400000" cy="6071501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06878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20896158" lon="2181442" rev="20814927"/>
            </a:camera>
            <a:lightRig rig="threePt" dir="t"/>
          </a:scene3d>
        </p:grpSpPr>
        <p:cxnSp>
          <p:nvCxnSpPr>
            <p:cNvPr id="20" name="מחבר ישר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מחבר ישר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ישר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ישר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מחבר ישר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ישר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ישר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מחבר ישר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מחבר ישר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מחבר ישר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מחבר ישר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מחבר ישר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מחבר ישר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מחבר ישר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מחבר ישר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מחבר ישר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מחבר ישר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מחבר ישר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6501" y="2681102"/>
            <a:ext cx="4680000" cy="149579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/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06" y="5154839"/>
            <a:ext cx="4736077" cy="787411"/>
          </a:xfrm>
          <a:solidFill>
            <a:schemeClr val="tx1"/>
          </a:solidFill>
        </p:spPr>
        <p:txBody>
          <a:bodyPr lIns="180000" tIns="72000" rIns="180000" bIns="72000" rtlCol="1" anchor="ctr"/>
          <a:lstStyle>
            <a:lvl1pPr marL="0" indent="0" algn="ctr" rtl="1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 sz="2000"/>
            </a:lvl2pPr>
            <a:lvl3pPr marL="914400" indent="0" algn="ctr" rtl="1">
              <a:buNone/>
              <a:defRPr sz="1800"/>
            </a:lvl3pPr>
            <a:lvl4pPr marL="1371600" indent="0" algn="ctr" rtl="1">
              <a:buNone/>
              <a:defRPr sz="1600"/>
            </a:lvl4pPr>
            <a:lvl5pPr marL="1828800" indent="0" algn="ctr" rtl="1">
              <a:buNone/>
              <a:defRPr sz="1600"/>
            </a:lvl5pPr>
            <a:lvl6pPr marL="2286000" indent="0" algn="ctr" rtl="1">
              <a:buNone/>
              <a:defRPr sz="1600"/>
            </a:lvl6pPr>
            <a:lvl7pPr marL="2743200" indent="0" algn="ctr" rtl="1">
              <a:buNone/>
              <a:defRPr sz="1600"/>
            </a:lvl7pPr>
            <a:lvl8pPr marL="3200400" indent="0" algn="ctr" rtl="1">
              <a:buNone/>
              <a:defRPr sz="1600"/>
            </a:lvl8pPr>
            <a:lvl9pPr marL="3657600" indent="0" algn="ctr" rtl="1">
              <a:buNone/>
              <a:defRPr sz="1600"/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8431764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7952282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7624673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9716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כותרת מקטע עליונה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צורה חופשית: צורה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תמונה 9" descr="כוכב ברקע&#10;&#10;תיאור שנוצר ברמת מהימנות גבוהה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20081" y="108745"/>
            <a:ext cx="5417792" cy="6635005"/>
          </a:xfrm>
          <a:prstGeom prst="rect">
            <a:avLst/>
          </a:prstGeom>
        </p:spPr>
      </p:pic>
      <p:grpSp>
        <p:nvGrpSpPr>
          <p:cNvPr id="45" name="קבוצה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1088774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מחבר ישר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מחבר ישר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מחבר ישר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מחבר ישר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מחבר ישר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מחבר ישר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מחבר ישר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מחבר ישר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מחבר ישר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מחבר ישר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מחבר ישר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מחבר ישר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מחבר ישר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מחבר ישר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מחבר ישר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מחבר ישר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מחבר ישר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מחבר ישר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מחבר ישר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מחבר ישר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מחבר ישר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מחבר ישר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3624" y="2274838"/>
            <a:ext cx="4680000" cy="230832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>
              <a:lnSpc>
                <a:spcPts val="9000"/>
              </a:lnSpc>
            </a:pPr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929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marL="0" indent="0" algn="ctr" rtl="1">
              <a:buNone/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439711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1965348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2537096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3970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5472000" cy="360000"/>
          </a:xfrm>
        </p:spPr>
        <p:txBody>
          <a:bodyPr rtlCol="1" anchor="t"/>
          <a:lstStyle>
            <a:lvl1pPr marL="0" indent="0" algn="r" rtl="1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584000"/>
            <a:ext cx="5472000" cy="4608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0" name="מציין מיקום של כותרת תחתונה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11" name="מציין מיקום של מספר שקופית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9CFDF63F-F228-483C-86A1-DA0EC8FF6AFA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מחומש 12" descr="מחומש דקורטיבי">
            <a:extLst>
              <a:ext uri="{FF2B5EF4-FFF2-40B4-BE49-F238E27FC236}">
                <a16:creationId xmlns:a16="http://schemas.microsoft.com/office/drawing/2014/main" id="{C67F7F63-2B40-4EA2-AAA1-0C079C3CAE8B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מחומש 13" descr="מחומש דקורטיבי">
            <a:extLst>
              <a:ext uri="{FF2B5EF4-FFF2-40B4-BE49-F238E27FC236}">
                <a16:creationId xmlns:a16="http://schemas.microsoft.com/office/drawing/2014/main" id="{A8DAE09D-74D4-443E-BAE5-7F5C4C87E346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מחומש 14" descr="מחומש דקורטיבי">
            <a:extLst>
              <a:ext uri="{FF2B5EF4-FFF2-40B4-BE49-F238E27FC236}">
                <a16:creationId xmlns:a16="http://schemas.microsoft.com/office/drawing/2014/main" id="{38616A45-E00B-4F8A-9731-69E7E8979C7C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מחומש 15" descr="מחומש דקורטיבי">
            <a:extLst>
              <a:ext uri="{FF2B5EF4-FFF2-40B4-BE49-F238E27FC236}">
                <a16:creationId xmlns:a16="http://schemas.microsoft.com/office/drawing/2014/main" id="{7AFDA987-4A5F-43E3-9E79-4B55AB7F27A7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7" name="מחבר ישר 16">
            <a:extLst>
              <a:ext uri="{FF2B5EF4-FFF2-40B4-BE49-F238E27FC236}">
                <a16:creationId xmlns:a16="http://schemas.microsoft.com/office/drawing/2014/main" id="{BFCA193A-09AA-4164-9400-3CD9F4ACE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01943" y="1978147"/>
            <a:ext cx="0" cy="2368624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מציין מיקום טקסט 4">
            <a:extLst>
              <a:ext uri="{FF2B5EF4-FFF2-40B4-BE49-F238E27FC236}">
                <a16:creationId xmlns:a16="http://schemas.microsoft.com/office/drawing/2014/main" id="{2DE808D1-4CE0-494C-8377-D861C12703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9887" y="1152000"/>
            <a:ext cx="5472113" cy="360000"/>
          </a:xfrm>
        </p:spPr>
        <p:txBody>
          <a:bodyPr vert="horz" lIns="0" tIns="0" rIns="0" bIns="0" rtlCol="1" anchor="t">
            <a:noAutofit/>
          </a:bodyPr>
          <a:lstStyle>
            <a:lvl1pPr algn="r" rtl="1">
              <a:defRPr lang="en-US" sz="2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 rtl="1">
              <a:buNone/>
            </a:pPr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19" name="מציין מיקום תוכן 5">
            <a:extLst>
              <a:ext uri="{FF2B5EF4-FFF2-40B4-BE49-F238E27FC236}">
                <a16:creationId xmlns:a16="http://schemas.microsoft.com/office/drawing/2014/main" id="{23DA5241-919D-4172-8D3A-EFB856CE5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7" y="1581663"/>
            <a:ext cx="5472113" cy="4608000"/>
          </a:xfrm>
        </p:spPr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1535256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חומש 6" descr="מחומש דקורטיבי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/>
          </a:p>
        </p:txBody>
      </p:sp>
      <p:sp>
        <p:nvSpPr>
          <p:cNvPr id="8" name="מחומש 7" descr="מחומש דקורטיבי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/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/>
          </a:p>
        </p:txBody>
      </p:sp>
      <p:sp>
        <p:nvSpPr>
          <p:cNvPr id="10" name="מחומש 9" descr="מחומש דקורטיבי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/>
          </a:p>
        </p:txBody>
      </p:sp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9FACD5E-7735-4201-A673-C1293B32C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/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2554978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חומש 6" descr="מחומש דקורטיבי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מחומש 7" descr="מחומש דקורטיבי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מחומש 9" descr="מחומש דקורטיבי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0656A78A-2095-49B7-B41C-CAEE526DC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0901" y="457200"/>
            <a:ext cx="3932237" cy="1600200"/>
          </a:xfrm>
        </p:spPr>
        <p:txBody>
          <a:bodyPr rtlCol="1" anchor="b"/>
          <a:lstStyle>
            <a:lvl1pPr algn="r" rtl="1">
              <a:defRPr sz="3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13" name="מציין מיקום טקסט 3">
            <a:extLst>
              <a:ext uri="{FF2B5EF4-FFF2-40B4-BE49-F238E27FC236}">
                <a16:creationId xmlns:a16="http://schemas.microsoft.com/office/drawing/2014/main" id="{B4F63BC6-4C4E-4F33-A438-5D4DAF8FF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20901" y="2057400"/>
            <a:ext cx="3932237" cy="3811588"/>
          </a:xfrm>
        </p:spPr>
        <p:txBody>
          <a:bodyPr rtlCol="1"/>
          <a:lstStyle>
            <a:lvl1pPr marL="0" indent="0" algn="r" rtl="1">
              <a:buNone/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14" name="מציין מיקום תוכן 2">
            <a:extLst>
              <a:ext uri="{FF2B5EF4-FFF2-40B4-BE49-F238E27FC236}">
                <a16:creationId xmlns:a16="http://schemas.microsoft.com/office/drawing/2014/main" id="{F721BB8D-FE11-4B7F-A4C5-0C45B6029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856" y="457201"/>
            <a:ext cx="6172200" cy="5403850"/>
          </a:xfrm>
        </p:spPr>
        <p:txBody>
          <a:bodyPr rtlCol="1"/>
          <a:lstStyle>
            <a:lvl1pPr algn="r" rtl="1">
              <a:defRPr sz="2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algn="r" rtl="1">
              <a:defRPr sz="2000"/>
            </a:lvl6pPr>
            <a:lvl7pPr algn="r" rtl="1">
              <a:defRPr sz="2000"/>
            </a:lvl7pPr>
            <a:lvl8pPr algn="r" rtl="1">
              <a:defRPr sz="2000"/>
            </a:lvl8pPr>
            <a:lvl9pPr algn="r" rtl="1">
              <a:defRPr sz="20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4151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קו מפריד של שקופית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צורה חופשית: צורה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תמונה 9" descr="כוכב ברקע&#10;&#10;תיאור שנוצר ברמת מהימנות גבוהה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0079" y="108745"/>
            <a:ext cx="5417792" cy="6635005"/>
          </a:xfrm>
          <a:prstGeom prst="rect">
            <a:avLst/>
          </a:prstGeom>
        </p:spPr>
      </p:pic>
      <p:grpSp>
        <p:nvGrpSpPr>
          <p:cNvPr id="45" name="קבוצה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1063019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מחבר ישר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מחבר ישר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מחבר ישר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מחבר ישר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מחבר ישר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מחבר ישר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מחבר ישר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מחבר ישר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מחבר ישר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מחבר ישר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מחבר ישר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מחבר ישר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מחבר ישר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מחבר ישר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מחבר ישר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מחבר ישר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מחבר ישר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מחבר ישר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מחבר ישר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מחבר ישר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מחבר ישר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מחבר ישר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2260" y="2274838"/>
            <a:ext cx="4680000" cy="230832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>
              <a:lnSpc>
                <a:spcPts val="9000"/>
              </a:lnSpc>
            </a:pPr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0565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marL="0" indent="0" algn="ctr" rtl="1">
              <a:buNone/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413956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1939593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2511341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" name="מציין מיקום של תמונה 4">
            <a:extLst>
              <a:ext uri="{FF2B5EF4-FFF2-40B4-BE49-F238E27FC236}">
                <a16:creationId xmlns:a16="http://schemas.microsoft.com/office/drawing/2014/main" id="{96748E81-F9A7-41A7-A0B7-4E33596E42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17137" y="107998"/>
            <a:ext cx="6573838" cy="6642000"/>
          </a:xfrm>
          <a:solidFill>
            <a:schemeClr val="tx1"/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</p:spTree>
    <p:extLst>
      <p:ext uri="{BB962C8B-B14F-4D97-AF65-F5344CB8AC3E}">
        <p14:creationId xmlns:p14="http://schemas.microsoft.com/office/powerpoint/2010/main" val="13132215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חומש 6" descr="מחומש דקורטיבי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מחומש 7" descr="מחומש דקורטיבי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מחומש 9" descr="מחומש דקורטיבי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19B51A1E-902D-48AF-9020-955120F399B6}" type="slidenum">
              <a:rPr lang="he-IL" smtClean="0"/>
              <a:pPr algn="l"/>
              <a:t>‹#›</a:t>
            </a:fld>
            <a:endParaRPr lang="he-IL" dirty="0"/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4A169961-3E13-46E0-A5A9-4B9363FA3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0903" y="457200"/>
            <a:ext cx="3932237" cy="1600200"/>
          </a:xfrm>
        </p:spPr>
        <p:txBody>
          <a:bodyPr rtlCol="1" anchor="b"/>
          <a:lstStyle>
            <a:lvl1pPr algn="r" rtl="1">
              <a:defRPr sz="3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13" name="מציין מיקום טקסט 3">
            <a:extLst>
              <a:ext uri="{FF2B5EF4-FFF2-40B4-BE49-F238E27FC236}">
                <a16:creationId xmlns:a16="http://schemas.microsoft.com/office/drawing/2014/main" id="{AA10E804-9793-4058-9C4E-69337CBCE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20903" y="2057400"/>
            <a:ext cx="3932237" cy="3811588"/>
          </a:xfrm>
        </p:spPr>
        <p:txBody>
          <a:bodyPr rtlCol="1"/>
          <a:lstStyle>
            <a:lvl1pPr marL="0" indent="0" algn="r" rtl="1">
              <a:buNone/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14" name="מציין מיקום של תמונה 2">
            <a:extLst>
              <a:ext uri="{FF2B5EF4-FFF2-40B4-BE49-F238E27FC236}">
                <a16:creationId xmlns:a16="http://schemas.microsoft.com/office/drawing/2014/main" id="{7B465D63-4FBE-45A8-A1B3-0D4DC0C8B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17246" y="457201"/>
            <a:ext cx="6172200" cy="5403850"/>
          </a:xfrm>
        </p:spPr>
        <p:txBody>
          <a:bodyPr rtlCol="1"/>
          <a:lstStyle>
            <a:lvl1pPr marL="0" indent="0" algn="r" rtl="1">
              <a:buNone/>
              <a:defRPr sz="2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800"/>
            </a:lvl2pPr>
            <a:lvl3pPr marL="914400" indent="0" algn="r" rtl="1">
              <a:buNone/>
              <a:defRPr sz="2400"/>
            </a:lvl3pPr>
            <a:lvl4pPr marL="1371600" indent="0" algn="r" rtl="1">
              <a:buNone/>
              <a:defRPr sz="2000"/>
            </a:lvl4pPr>
            <a:lvl5pPr marL="1828800" indent="0" algn="r" rtl="1">
              <a:buNone/>
              <a:defRPr sz="2000"/>
            </a:lvl5pPr>
            <a:lvl6pPr marL="2286000" indent="0" algn="r" rtl="1">
              <a:buNone/>
              <a:defRPr sz="2000"/>
            </a:lvl6pPr>
            <a:lvl7pPr marL="2743200" indent="0" algn="r" rtl="1">
              <a:buNone/>
              <a:defRPr sz="2000"/>
            </a:lvl7pPr>
            <a:lvl8pPr marL="3200400" indent="0" algn="r" rtl="1">
              <a:buNone/>
              <a:defRPr sz="2000"/>
            </a:lvl8pPr>
            <a:lvl9pPr marL="3657600" indent="0" algn="r" rtl="1">
              <a:buNone/>
              <a:defRPr sz="2000"/>
            </a:lvl9pPr>
          </a:lstStyle>
          <a:p>
            <a:pPr rtl="1"/>
            <a:r>
              <a:rPr lang="he-IL" noProof="0"/>
              <a:t>לחץ על הסמל כדי להוסיף תמונה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29292663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חומש 6" descr="מחומש דקורטיבי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מחומש 7" descr="מחומש דקורטיבי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מחומש 9" descr="מחומש דקורטיבי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כותרת גדולה ותוכן 1"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תמונה 9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2960" y="110679"/>
            <a:ext cx="5417792" cy="6636642"/>
          </a:xfrm>
          <a:prstGeom prst="rect">
            <a:avLst/>
          </a:prstGeom>
        </p:spPr>
      </p:pic>
      <p:grpSp>
        <p:nvGrpSpPr>
          <p:cNvPr id="87" name="קבוצה 86">
            <a:extLst>
              <a:ext uri="{FF2B5EF4-FFF2-40B4-BE49-F238E27FC236}">
                <a16:creationId xmlns:a16="http://schemas.microsoft.com/office/drawing/2014/main" id="{07C054AA-E3A3-42AB-8B37-40834D37CF6E}"/>
              </a:ext>
            </a:extLst>
          </p:cNvPr>
          <p:cNvGrpSpPr/>
          <p:nvPr userDrawn="1"/>
        </p:nvGrpSpPr>
        <p:grpSpPr>
          <a:xfrm rot="4830719">
            <a:off x="1274224" y="1380060"/>
            <a:ext cx="4776768" cy="4776768"/>
            <a:chOff x="2514599" y="1566862"/>
            <a:chExt cx="3810001" cy="3810001"/>
          </a:xfrm>
          <a:effectLst/>
          <a:scene3d>
            <a:camera prst="perspectiveHeroicExtremeLeftFacing" fov="4500000">
              <a:rot lat="18005955" lon="9154463" rev="20676868"/>
            </a:camera>
            <a:lightRig rig="threePt" dir="t"/>
          </a:scene3d>
        </p:grpSpPr>
        <p:cxnSp>
          <p:nvCxnSpPr>
            <p:cNvPr id="88" name="מחבר ישר 87">
              <a:extLst>
                <a:ext uri="{FF2B5EF4-FFF2-40B4-BE49-F238E27FC236}">
                  <a16:creationId xmlns:a16="http://schemas.microsoft.com/office/drawing/2014/main" id="{105F05A7-19D8-47E9-8E1E-EBF5BEE63F8F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מחבר ישר 88">
              <a:extLst>
                <a:ext uri="{FF2B5EF4-FFF2-40B4-BE49-F238E27FC236}">
                  <a16:creationId xmlns:a16="http://schemas.microsoft.com/office/drawing/2014/main" id="{EF76C999-384E-4CDF-B067-20C266C20929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מחבר ישר 89">
              <a:extLst>
                <a:ext uri="{FF2B5EF4-FFF2-40B4-BE49-F238E27FC236}">
                  <a16:creationId xmlns:a16="http://schemas.microsoft.com/office/drawing/2014/main" id="{DB0A4509-C1E6-41C0-A445-D594BD9AF27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מחבר ישר 90">
              <a:extLst>
                <a:ext uri="{FF2B5EF4-FFF2-40B4-BE49-F238E27FC236}">
                  <a16:creationId xmlns:a16="http://schemas.microsoft.com/office/drawing/2014/main" id="{BD6427C7-F7B1-4DDE-BB21-F4EB36854E30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מחבר ישר 91">
              <a:extLst>
                <a:ext uri="{FF2B5EF4-FFF2-40B4-BE49-F238E27FC236}">
                  <a16:creationId xmlns:a16="http://schemas.microsoft.com/office/drawing/2014/main" id="{B94D566B-C3C1-4BA4-A9A2-0C3A1383D1A4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מחבר ישר 92">
              <a:extLst>
                <a:ext uri="{FF2B5EF4-FFF2-40B4-BE49-F238E27FC236}">
                  <a16:creationId xmlns:a16="http://schemas.microsoft.com/office/drawing/2014/main" id="{029B55C6-A101-4ED1-82B0-93D9A4F19D2D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מחבר ישר 93">
              <a:extLst>
                <a:ext uri="{FF2B5EF4-FFF2-40B4-BE49-F238E27FC236}">
                  <a16:creationId xmlns:a16="http://schemas.microsoft.com/office/drawing/2014/main" id="{A44AF71C-2AEF-48FC-AE7A-4E04420C10D0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מחבר ישר 94">
              <a:extLst>
                <a:ext uri="{FF2B5EF4-FFF2-40B4-BE49-F238E27FC236}">
                  <a16:creationId xmlns:a16="http://schemas.microsoft.com/office/drawing/2014/main" id="{657E18E4-21A4-4BA0-8A56-89F9E768DB2E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מחבר ישר 95">
              <a:extLst>
                <a:ext uri="{FF2B5EF4-FFF2-40B4-BE49-F238E27FC236}">
                  <a16:creationId xmlns:a16="http://schemas.microsoft.com/office/drawing/2014/main" id="{71B1CA4C-DFF2-4679-B140-C9CC5F527ECC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מחבר ישר 96">
              <a:extLst>
                <a:ext uri="{FF2B5EF4-FFF2-40B4-BE49-F238E27FC236}">
                  <a16:creationId xmlns:a16="http://schemas.microsoft.com/office/drawing/2014/main" id="{7A03AAD7-6E9C-423B-AD9D-5225648A8D8F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מחבר ישר 97">
              <a:extLst>
                <a:ext uri="{FF2B5EF4-FFF2-40B4-BE49-F238E27FC236}">
                  <a16:creationId xmlns:a16="http://schemas.microsoft.com/office/drawing/2014/main" id="{2EAFE3DB-13F9-40B6-B1C1-AB299A212232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מחבר ישר 98">
              <a:extLst>
                <a:ext uri="{FF2B5EF4-FFF2-40B4-BE49-F238E27FC236}">
                  <a16:creationId xmlns:a16="http://schemas.microsoft.com/office/drawing/2014/main" id="{B1DD5846-BA52-4D9E-AA8C-E712BE8D50C8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מחבר ישר 99">
              <a:extLst>
                <a:ext uri="{FF2B5EF4-FFF2-40B4-BE49-F238E27FC236}">
                  <a16:creationId xmlns:a16="http://schemas.microsoft.com/office/drawing/2014/main" id="{126970FC-C34A-48F9-83EA-B82AB3301B9E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מחבר ישר 100">
              <a:extLst>
                <a:ext uri="{FF2B5EF4-FFF2-40B4-BE49-F238E27FC236}">
                  <a16:creationId xmlns:a16="http://schemas.microsoft.com/office/drawing/2014/main" id="{4E11F40C-BF39-48A9-8E70-101DD6329938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מחבר ישר 101">
              <a:extLst>
                <a:ext uri="{FF2B5EF4-FFF2-40B4-BE49-F238E27FC236}">
                  <a16:creationId xmlns:a16="http://schemas.microsoft.com/office/drawing/2014/main" id="{1C56504D-B531-4D70-B7D7-C7421C75ABD8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מחבר ישר 102">
              <a:extLst>
                <a:ext uri="{FF2B5EF4-FFF2-40B4-BE49-F238E27FC236}">
                  <a16:creationId xmlns:a16="http://schemas.microsoft.com/office/drawing/2014/main" id="{2B9812CE-305D-4B1E-9949-6227300ECF0C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מחבר ישר 103">
              <a:extLst>
                <a:ext uri="{FF2B5EF4-FFF2-40B4-BE49-F238E27FC236}">
                  <a16:creationId xmlns:a16="http://schemas.microsoft.com/office/drawing/2014/main" id="{885C97CA-C940-4A78-B7D0-B818C5F001B8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מחבר ישר 104">
              <a:extLst>
                <a:ext uri="{FF2B5EF4-FFF2-40B4-BE49-F238E27FC236}">
                  <a16:creationId xmlns:a16="http://schemas.microsoft.com/office/drawing/2014/main" id="{ADCA6B46-0180-42D4-83FC-91D23A4BDC90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מחבר ישר 105">
              <a:extLst>
                <a:ext uri="{FF2B5EF4-FFF2-40B4-BE49-F238E27FC236}">
                  <a16:creationId xmlns:a16="http://schemas.microsoft.com/office/drawing/2014/main" id="{33D60C92-0CDD-4013-AD1F-B86A31EC6D97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מחבר ישר 106">
              <a:extLst>
                <a:ext uri="{FF2B5EF4-FFF2-40B4-BE49-F238E27FC236}">
                  <a16:creationId xmlns:a16="http://schemas.microsoft.com/office/drawing/2014/main" id="{135FEE4F-EAAB-4D51-A1C5-5817482F60B2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מחבר ישר 107">
              <a:extLst>
                <a:ext uri="{FF2B5EF4-FFF2-40B4-BE49-F238E27FC236}">
                  <a16:creationId xmlns:a16="http://schemas.microsoft.com/office/drawing/2014/main" id="{014D892D-5497-40B1-9C03-40900E9AFF6F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מחבר ישר 108">
              <a:extLst>
                <a:ext uri="{FF2B5EF4-FFF2-40B4-BE49-F238E27FC236}">
                  <a16:creationId xmlns:a16="http://schemas.microsoft.com/office/drawing/2014/main" id="{ACA80F2A-2EA1-48B5-95FE-DDC9E7A9A111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קבוצה 35">
            <a:extLst>
              <a:ext uri="{FF2B5EF4-FFF2-40B4-BE49-F238E27FC236}">
                <a16:creationId xmlns:a16="http://schemas.microsoft.com/office/drawing/2014/main" id="{6E0FDE0C-41D3-4C98-AD25-4AE80A396C45}"/>
              </a:ext>
            </a:extLst>
          </p:cNvPr>
          <p:cNvGrpSpPr/>
          <p:nvPr userDrawn="1"/>
        </p:nvGrpSpPr>
        <p:grpSpPr>
          <a:xfrm rot="4830719">
            <a:off x="1236124" y="1364820"/>
            <a:ext cx="4776768" cy="4776768"/>
            <a:chOff x="2514599" y="1566862"/>
            <a:chExt cx="3810001" cy="3810001"/>
          </a:xfrm>
          <a:effectLst/>
          <a:scene3d>
            <a:camera prst="perspectiveHeroicExtremeLeftFacing" fov="4500000">
              <a:rot lat="18005952" lon="8854459" rev="20676871"/>
            </a:camera>
            <a:lightRig rig="threePt" dir="t"/>
          </a:scene3d>
        </p:grpSpPr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D9CFF04F-0D8B-45D8-9B05-AD26DEC36FCC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6315BA41-326B-42D4-A1D8-05F4608975CF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11B81AE0-0B3E-4B97-94DD-360E3A6C9CFA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04830BA5-AF14-4971-A1B3-D9F9AC506F5C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מחבר ישר 68">
              <a:extLst>
                <a:ext uri="{FF2B5EF4-FFF2-40B4-BE49-F238E27FC236}">
                  <a16:creationId xmlns:a16="http://schemas.microsoft.com/office/drawing/2014/main" id="{D2D32018-5E3A-423F-965D-5CAC37E87FB8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מחבר ישר 69">
              <a:extLst>
                <a:ext uri="{FF2B5EF4-FFF2-40B4-BE49-F238E27FC236}">
                  <a16:creationId xmlns:a16="http://schemas.microsoft.com/office/drawing/2014/main" id="{55C2D65A-2276-4A8E-8938-C9902AEBFDF3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מחבר ישר 70">
              <a:extLst>
                <a:ext uri="{FF2B5EF4-FFF2-40B4-BE49-F238E27FC236}">
                  <a16:creationId xmlns:a16="http://schemas.microsoft.com/office/drawing/2014/main" id="{AC5894B0-BA94-472F-9DE6-66719F59E06A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מחבר ישר 71">
              <a:extLst>
                <a:ext uri="{FF2B5EF4-FFF2-40B4-BE49-F238E27FC236}">
                  <a16:creationId xmlns:a16="http://schemas.microsoft.com/office/drawing/2014/main" id="{CD333D5E-763D-41D0-9EB6-04AEB55E5870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מחבר ישר 72">
              <a:extLst>
                <a:ext uri="{FF2B5EF4-FFF2-40B4-BE49-F238E27FC236}">
                  <a16:creationId xmlns:a16="http://schemas.microsoft.com/office/drawing/2014/main" id="{058C2B7D-73D8-4AE7-92FE-56BD7B98907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מחבר ישר 73">
              <a:extLst>
                <a:ext uri="{FF2B5EF4-FFF2-40B4-BE49-F238E27FC236}">
                  <a16:creationId xmlns:a16="http://schemas.microsoft.com/office/drawing/2014/main" id="{E2CB4F42-BF09-4A04-9B2C-4C0D7C397A49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מחבר ישר 74">
              <a:extLst>
                <a:ext uri="{FF2B5EF4-FFF2-40B4-BE49-F238E27FC236}">
                  <a16:creationId xmlns:a16="http://schemas.microsoft.com/office/drawing/2014/main" id="{6A738B72-F45F-45E1-8786-3677E5DE0E13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מחבר ישר 75">
              <a:extLst>
                <a:ext uri="{FF2B5EF4-FFF2-40B4-BE49-F238E27FC236}">
                  <a16:creationId xmlns:a16="http://schemas.microsoft.com/office/drawing/2014/main" id="{ACC49675-3B9B-43DA-BC6D-31D6DDC252FA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מחבר ישר 76">
              <a:extLst>
                <a:ext uri="{FF2B5EF4-FFF2-40B4-BE49-F238E27FC236}">
                  <a16:creationId xmlns:a16="http://schemas.microsoft.com/office/drawing/2014/main" id="{918218CA-9F67-4796-829A-CA3F8B182298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מחבר ישר 77">
              <a:extLst>
                <a:ext uri="{FF2B5EF4-FFF2-40B4-BE49-F238E27FC236}">
                  <a16:creationId xmlns:a16="http://schemas.microsoft.com/office/drawing/2014/main" id="{123386D0-309D-4E98-A831-2F6662E2D93B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מחבר ישר 78">
              <a:extLst>
                <a:ext uri="{FF2B5EF4-FFF2-40B4-BE49-F238E27FC236}">
                  <a16:creationId xmlns:a16="http://schemas.microsoft.com/office/drawing/2014/main" id="{C93684FC-99F2-49BD-9E9E-D05016FC2F27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מחבר ישר 79">
              <a:extLst>
                <a:ext uri="{FF2B5EF4-FFF2-40B4-BE49-F238E27FC236}">
                  <a16:creationId xmlns:a16="http://schemas.microsoft.com/office/drawing/2014/main" id="{C4A0A0CC-9933-4960-8F04-F325B76CEA59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מחבר ישר 80">
              <a:extLst>
                <a:ext uri="{FF2B5EF4-FFF2-40B4-BE49-F238E27FC236}">
                  <a16:creationId xmlns:a16="http://schemas.microsoft.com/office/drawing/2014/main" id="{DBEEC793-4555-4EAC-B53D-FD4916374A99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מחבר ישר 81">
              <a:extLst>
                <a:ext uri="{FF2B5EF4-FFF2-40B4-BE49-F238E27FC236}">
                  <a16:creationId xmlns:a16="http://schemas.microsoft.com/office/drawing/2014/main" id="{C5D6FE50-17F4-4669-BF3C-D1919C73813F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מחבר ישר 82">
              <a:extLst>
                <a:ext uri="{FF2B5EF4-FFF2-40B4-BE49-F238E27FC236}">
                  <a16:creationId xmlns:a16="http://schemas.microsoft.com/office/drawing/2014/main" id="{C5EFC99B-1126-48DC-AF65-1EE6748D497C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מחבר ישר 83">
              <a:extLst>
                <a:ext uri="{FF2B5EF4-FFF2-40B4-BE49-F238E27FC236}">
                  <a16:creationId xmlns:a16="http://schemas.microsoft.com/office/drawing/2014/main" id="{8024C302-8061-4BCA-9674-3806C60BA83D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מחבר ישר 84">
              <a:extLst>
                <a:ext uri="{FF2B5EF4-FFF2-40B4-BE49-F238E27FC236}">
                  <a16:creationId xmlns:a16="http://schemas.microsoft.com/office/drawing/2014/main" id="{72162FDB-F5E2-4368-884C-26EB84F6C014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מחבר ישר 85">
              <a:extLst>
                <a:ext uri="{FF2B5EF4-FFF2-40B4-BE49-F238E27FC236}">
                  <a16:creationId xmlns:a16="http://schemas.microsoft.com/office/drawing/2014/main" id="{EFC0AE33-1FED-49D7-A92C-F53F0BBCAEAA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צורה חופשית: צורה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9882" y="2496979"/>
            <a:ext cx="4680000" cy="230832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>
              <a:lnSpc>
                <a:spcPts val="9000"/>
              </a:lnSpc>
            </a:pPr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445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marL="0" indent="0" algn="ctr" rtl="1">
              <a:buNone/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4500000" flipH="1">
            <a:off x="2096353" y="708102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2838455" y="1144167"/>
            <a:ext cx="545742" cy="370779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3" name="מציין מיקום טקסט 7">
            <a:extLst>
              <a:ext uri="{FF2B5EF4-FFF2-40B4-BE49-F238E27FC236}">
                <a16:creationId xmlns:a16="http://schemas.microsoft.com/office/drawing/2014/main" id="{EE282D98-25F1-41A2-8741-5498A0B37E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20116" y="677863"/>
            <a:ext cx="5027613" cy="5027612"/>
          </a:xfrm>
        </p:spPr>
        <p:txBody>
          <a:bodyPr rtlCol="1" anchor="b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116251" y="1158583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6" name="מחומש 55" descr="מחומש דקורטיבי">
            <a:extLst>
              <a:ext uri="{FF2B5EF4-FFF2-40B4-BE49-F238E27FC236}">
                <a16:creationId xmlns:a16="http://schemas.microsoft.com/office/drawing/2014/main" id="{D15BB2C0-BD5B-4059-B6DD-D4F308F67614}"/>
              </a:ext>
            </a:extLst>
          </p:cNvPr>
          <p:cNvSpPr/>
          <p:nvPr userDrawn="1"/>
        </p:nvSpPr>
        <p:spPr>
          <a:xfrm rot="12019360" flipH="1">
            <a:off x="5025905" y="2964189"/>
            <a:ext cx="757111" cy="721058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7" name="מחומש 56" descr="מחומש דקורטיבי">
            <a:extLst>
              <a:ext uri="{FF2B5EF4-FFF2-40B4-BE49-F238E27FC236}">
                <a16:creationId xmlns:a16="http://schemas.microsoft.com/office/drawing/2014/main" id="{5952E374-4F31-499D-AE65-70BE93A687B1}"/>
              </a:ext>
            </a:extLst>
          </p:cNvPr>
          <p:cNvSpPr/>
          <p:nvPr userDrawn="1"/>
        </p:nvSpPr>
        <p:spPr>
          <a:xfrm rot="19576565" flipH="1">
            <a:off x="5533273" y="2835173"/>
            <a:ext cx="406272" cy="386926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8" name="מחומש 57" descr="מחומש דקורטיבי">
            <a:extLst>
              <a:ext uri="{FF2B5EF4-FFF2-40B4-BE49-F238E27FC236}">
                <a16:creationId xmlns:a16="http://schemas.microsoft.com/office/drawing/2014/main" id="{0AD25D5C-1169-4033-9219-1AF667F17F0B}"/>
              </a:ext>
            </a:extLst>
          </p:cNvPr>
          <p:cNvSpPr/>
          <p:nvPr userDrawn="1"/>
        </p:nvSpPr>
        <p:spPr>
          <a:xfrm rot="16519360" flipH="1">
            <a:off x="6837453" y="1787439"/>
            <a:ext cx="688283" cy="655507"/>
          </a:xfrm>
          <a:prstGeom prst="pentagon">
            <a:avLst/>
          </a:prstGeom>
          <a:solidFill>
            <a:srgbClr val="FF928F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81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גדולה ותוכן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מלבן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135138" y="107999"/>
            <a:ext cx="5400000" cy="60840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06882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 fov="4500000">
              <a:rot lat="20995312" lon="2659436" rev="20771415"/>
            </a:camera>
            <a:lightRig rig="threePt" dir="t"/>
          </a:scene3d>
        </p:grpSpPr>
        <p:cxnSp>
          <p:nvCxnSpPr>
            <p:cNvPr id="20" name="מחבר ישר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מחבר ישר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ישר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ישר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מחבר ישר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ישר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ישר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מחבר ישר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מחבר ישר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מחבר ישר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מחבר ישר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מחבר ישר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מחבר ישר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מחבר ישר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מחבר ישר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מחבר ישר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מחבר ישר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מחבר ישר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9382" y="2681102"/>
            <a:ext cx="4680000" cy="149579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/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929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marL="0" indent="0" algn="r" rtl="1">
              <a:buNone/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8" name="מציין מיקום טקסט 7">
            <a:extLst>
              <a:ext uri="{FF2B5EF4-FFF2-40B4-BE49-F238E27FC236}">
                <a16:creationId xmlns:a16="http://schemas.microsoft.com/office/drawing/2014/main" id="{FF1B57FF-E36C-4DEA-BDDC-99E2F2562F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94358" y="677863"/>
            <a:ext cx="5027613" cy="5027612"/>
          </a:xfrm>
        </p:spPr>
        <p:txBody>
          <a:bodyPr rtlCol="1" anchor="b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2926720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לתוך ה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ציין מיקום של תמונה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68525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932" y="1152000"/>
            <a:ext cx="5301626" cy="4751250"/>
          </a:xfrm>
        </p:spPr>
        <p:txBody>
          <a:bodyPr wrap="square" numCol="1" spcCol="0" rtlCol="1"/>
          <a:lstStyle>
            <a:lvl1pPr algn="r" rtl="1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sp>
        <p:nvSpPr>
          <p:cNvPr id="5" name="כותרת 4">
            <a:extLst>
              <a:ext uri="{FF2B5EF4-FFF2-40B4-BE49-F238E27FC236}">
                <a16:creationId xmlns:a16="http://schemas.microsoft.com/office/drawing/2014/main" id="{A29B30B9-EFA7-4032-827D-3AB4E7F2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8205417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1" anchor="ctr">
            <a:noAutofit/>
          </a:bodyPr>
          <a:lstStyle>
            <a:lvl1pPr algn="ctr" rtl="1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algn="ctr"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תבליטי תמונה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15BEFB43-ACFA-458E-95C9-894ED14FB0B8}"/>
              </a:ext>
            </a:extLst>
          </p:cNvPr>
          <p:cNvSpPr/>
          <p:nvPr userDrawn="1"/>
        </p:nvSpPr>
        <p:spPr>
          <a:xfrm>
            <a:off x="108000" y="108001"/>
            <a:ext cx="11976000" cy="38036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C150FBDB-A24F-4F9F-A64F-74B00594AFC2}"/>
              </a:ext>
            </a:extLst>
          </p:cNvPr>
          <p:cNvSpPr/>
          <p:nvPr userDrawn="1"/>
        </p:nvSpPr>
        <p:spPr>
          <a:xfrm>
            <a:off x="108000" y="3911600"/>
            <a:ext cx="11979225" cy="2279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918000" y="4699407"/>
            <a:ext cx="1785124" cy="1307693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6" name="מציין מיקום של תמונה 5">
            <a:extLst>
              <a:ext uri="{FF2B5EF4-FFF2-40B4-BE49-F238E27FC236}">
                <a16:creationId xmlns:a16="http://schemas.microsoft.com/office/drawing/2014/main" id="{38143612-6715-4267-8D14-657C6B2F922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498072" y="250200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12" name="מציין מיקום טקסט 11">
            <a:extLst>
              <a:ext uri="{FF2B5EF4-FFF2-40B4-BE49-F238E27FC236}">
                <a16:creationId xmlns:a16="http://schemas.microsoft.com/office/drawing/2014/main" id="{6561AA4B-694F-4E39-B6A3-1A4343C3F6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17800" y="4222328"/>
            <a:ext cx="1785124" cy="288000"/>
          </a:xfrm>
        </p:spPr>
        <p:txBody>
          <a:bodyPr rtlCol="1"/>
          <a:lstStyle>
            <a:lvl1pPr marL="0" indent="0" algn="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4" name="מציין מיקום טקסט 13">
            <a:extLst>
              <a:ext uri="{FF2B5EF4-FFF2-40B4-BE49-F238E27FC236}">
                <a16:creationId xmlns:a16="http://schemas.microsoft.com/office/drawing/2014/main" id="{082027BF-A05E-4BBB-AC62-E4F52D63AF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37807" y="4222328"/>
            <a:ext cx="1785124" cy="288000"/>
          </a:xfrm>
        </p:spPr>
        <p:txBody>
          <a:bodyPr rtlCol="1"/>
          <a:lstStyle>
            <a:lvl1pPr marL="0" indent="0" algn="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6" name="מציין מיקום טקסט 15">
            <a:extLst>
              <a:ext uri="{FF2B5EF4-FFF2-40B4-BE49-F238E27FC236}">
                <a16:creationId xmlns:a16="http://schemas.microsoft.com/office/drawing/2014/main" id="{60850ADC-5F1A-46E8-9FF1-20984BF326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37957" y="4699407"/>
            <a:ext cx="1785124" cy="1307693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8" name="מציין מיקום טקסט 17">
            <a:extLst>
              <a:ext uri="{FF2B5EF4-FFF2-40B4-BE49-F238E27FC236}">
                <a16:creationId xmlns:a16="http://schemas.microsoft.com/office/drawing/2014/main" id="{A36EC0DD-DF7C-4528-B4E0-956CC4C45A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9338" y="4222328"/>
            <a:ext cx="1785124" cy="288000"/>
          </a:xfrm>
        </p:spPr>
        <p:txBody>
          <a:bodyPr rtlCol="1"/>
          <a:lstStyle>
            <a:lvl1pPr marL="0" indent="0" algn="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20" name="מציין מיקום טקסט 19">
            <a:extLst>
              <a:ext uri="{FF2B5EF4-FFF2-40B4-BE49-F238E27FC236}">
                <a16:creationId xmlns:a16="http://schemas.microsoft.com/office/drawing/2014/main" id="{B31E5A1A-85AF-4BC4-9723-254BB59B5A3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438" y="4699407"/>
            <a:ext cx="1785124" cy="1307693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22" name="מציין מיקום טקסט 21">
            <a:extLst>
              <a:ext uri="{FF2B5EF4-FFF2-40B4-BE49-F238E27FC236}">
                <a16:creationId xmlns:a16="http://schemas.microsoft.com/office/drawing/2014/main" id="{7876265F-E461-4542-AAD2-D879C7BE11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93745" y="4222328"/>
            <a:ext cx="1785124" cy="288000"/>
          </a:xfrm>
        </p:spPr>
        <p:txBody>
          <a:bodyPr rtlCol="1"/>
          <a:lstStyle>
            <a:lvl1pPr marL="0" indent="0" algn="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24" name="מציין מיקום טקסט 23">
            <a:extLst>
              <a:ext uri="{FF2B5EF4-FFF2-40B4-BE49-F238E27FC236}">
                <a16:creationId xmlns:a16="http://schemas.microsoft.com/office/drawing/2014/main" id="{47126C52-CB79-436E-B0D2-FF44B1C13C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93795" y="4699407"/>
            <a:ext cx="1785124" cy="1307693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26" name="מציין מיקום טקסט 25">
            <a:extLst>
              <a:ext uri="{FF2B5EF4-FFF2-40B4-BE49-F238E27FC236}">
                <a16:creationId xmlns:a16="http://schemas.microsoft.com/office/drawing/2014/main" id="{A59B622B-6848-462F-BD9E-B77197AE3C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7997" y="4222328"/>
            <a:ext cx="1785124" cy="288000"/>
          </a:xfrm>
        </p:spPr>
        <p:txBody>
          <a:bodyPr rtlCol="1"/>
          <a:lstStyle>
            <a:lvl1pPr marL="0" indent="0" algn="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28" name="מציין מיקום טקסט 27">
            <a:extLst>
              <a:ext uri="{FF2B5EF4-FFF2-40B4-BE49-F238E27FC236}">
                <a16:creationId xmlns:a16="http://schemas.microsoft.com/office/drawing/2014/main" id="{A72188F1-FB33-4B07-A4D2-8766FEB269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7997" y="4699407"/>
            <a:ext cx="1785124" cy="1307693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30" name="מציין מיקום של תמונה 29">
            <a:extLst>
              <a:ext uri="{FF2B5EF4-FFF2-40B4-BE49-F238E27FC236}">
                <a16:creationId xmlns:a16="http://schemas.microsoft.com/office/drawing/2014/main" id="{CEE263FB-A4B6-4262-9E28-F5BE04D2762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18079" y="250200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32" name="מציין מיקום של תמונה 31">
            <a:extLst>
              <a:ext uri="{FF2B5EF4-FFF2-40B4-BE49-F238E27FC236}">
                <a16:creationId xmlns:a16="http://schemas.microsoft.com/office/drawing/2014/main" id="{882E5BE9-B6C6-40B9-8C58-232DCF46514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789610" y="250200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34" name="מציין מיקום של תמונה 33">
            <a:extLst>
              <a:ext uri="{FF2B5EF4-FFF2-40B4-BE49-F238E27FC236}">
                <a16:creationId xmlns:a16="http://schemas.microsoft.com/office/drawing/2014/main" id="{04B0B39C-CAA8-403A-9050-85F193E6823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474017" y="250200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36" name="מציין מיקום של תמונה 35">
            <a:extLst>
              <a:ext uri="{FF2B5EF4-FFF2-40B4-BE49-F238E27FC236}">
                <a16:creationId xmlns:a16="http://schemas.microsoft.com/office/drawing/2014/main" id="{0B046FAC-30FD-4FF9-99EF-8D0429015DD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068269" y="250200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cxnSp>
        <p:nvCxnSpPr>
          <p:cNvPr id="23" name="מחבר ישר 22">
            <a:extLst>
              <a:ext uri="{FF2B5EF4-FFF2-40B4-BE49-F238E27FC236}">
                <a16:creationId xmlns:a16="http://schemas.microsoft.com/office/drawing/2014/main" id="{8DD25A4B-413E-4F3B-A6B1-FB87ABA39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6162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מחבר ישר 24">
            <a:extLst>
              <a:ext uri="{FF2B5EF4-FFF2-40B4-BE49-F238E27FC236}">
                <a16:creationId xmlns:a16="http://schemas.microsoft.com/office/drawing/2014/main" id="{297EC0C2-B526-47F7-B368-62FAF6AC5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49403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מחבר ישר 26">
            <a:extLst>
              <a:ext uri="{FF2B5EF4-FFF2-40B4-BE49-F238E27FC236}">
                <a16:creationId xmlns:a16="http://schemas.microsoft.com/office/drawing/2014/main" id="{348E637F-ACCC-4022-8AE0-75FA2B0A9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72517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מחבר ישר 28">
            <a:extLst>
              <a:ext uri="{FF2B5EF4-FFF2-40B4-BE49-F238E27FC236}">
                <a16:creationId xmlns:a16="http://schemas.microsoft.com/office/drawing/2014/main" id="{27372FDE-7F88-43EF-B037-C5C6B320C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95758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363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תבליט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ציין מיקום של תמונה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719428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  <p:sp>
        <p:nvSpPr>
          <p:cNvPr id="19" name="כותרת 4">
            <a:extLst>
              <a:ext uri="{FF2B5EF4-FFF2-40B4-BE49-F238E27FC236}">
                <a16:creationId xmlns:a16="http://schemas.microsoft.com/office/drawing/2014/main" id="{4BF8DEF3-C707-4695-8289-A7711DFC9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-2096667" y="2326579"/>
            <a:ext cx="6083250" cy="1646095"/>
          </a:xfrm>
          <a:gradFill>
            <a:gsLst>
              <a:gs pos="0">
                <a:schemeClr val="accent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7800000" scaled="0"/>
          </a:gradFill>
        </p:spPr>
        <p:txBody>
          <a:bodyPr vert="horz" lIns="0" tIns="0" rIns="0" bIns="0" rtlCol="1" anchor="ctr">
            <a:noAutofit/>
          </a:bodyPr>
          <a:lstStyle>
            <a:lvl1pPr algn="ctr" rtl="1">
              <a:defRPr lang="en-ZA" cap="all" baseline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algn="ctr"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0" name="מציין מיקום תוכן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22109" y="4432795"/>
            <a:ext cx="1620000" cy="1019255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2" name="מציין מיקום טקסט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21909" y="3955716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3" name="מציין מיקום טקסט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47095" y="3955716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4" name="מציין מיקום טקסט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47245" y="4432795"/>
            <a:ext cx="1620000" cy="1019255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5" name="מציין מיקום טקסט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07888" y="3955716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6" name="מציין מיקום טקסט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007988" y="4432795"/>
            <a:ext cx="1620000" cy="1019255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20" name="מציין מיקום של תמונה 5">
            <a:extLst>
              <a:ext uri="{FF2B5EF4-FFF2-40B4-BE49-F238E27FC236}">
                <a16:creationId xmlns:a16="http://schemas.microsoft.com/office/drawing/2014/main" id="{7B357BCD-40B4-1345-BF04-D10DBCF97A8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21013" y="3069267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21" name="מציין מיקום של תמונה 29">
            <a:extLst>
              <a:ext uri="{FF2B5EF4-FFF2-40B4-BE49-F238E27FC236}">
                <a16:creationId xmlns:a16="http://schemas.microsoft.com/office/drawing/2014/main" id="{32327030-7B91-D540-BB8B-4FA022B2EB6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4446199" y="3069267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22" name="מציין מיקום של תמונה 31">
            <a:extLst>
              <a:ext uri="{FF2B5EF4-FFF2-40B4-BE49-F238E27FC236}">
                <a16:creationId xmlns:a16="http://schemas.microsoft.com/office/drawing/2014/main" id="{5013D7C3-E45B-144D-8A30-4272D8040D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506992" y="3069267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cxnSp>
        <p:nvCxnSpPr>
          <p:cNvPr id="17" name="מחבר ישר 16">
            <a:extLst>
              <a:ext uri="{FF2B5EF4-FFF2-40B4-BE49-F238E27FC236}">
                <a16:creationId xmlns:a16="http://schemas.microsoft.com/office/drawing/2014/main" id="{DCB492DF-015F-4763-8E2B-9FCAC513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788847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מחבר ישר 17">
            <a:extLst>
              <a:ext uri="{FF2B5EF4-FFF2-40B4-BE49-F238E27FC236}">
                <a16:creationId xmlns:a16="http://schemas.microsoft.com/office/drawing/2014/main" id="{E4C92078-CAC9-4E77-A670-543037FD1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684322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487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תבליטים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מלבן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135143" y="107999"/>
            <a:ext cx="5400000" cy="6084000"/>
          </a:xfrm>
          <a:prstGeom prst="rect">
            <a:avLst/>
          </a:prstGeom>
          <a:gradFill>
            <a:gsLst>
              <a:gs pos="3000">
                <a:schemeClr val="accent2">
                  <a:lumMod val="75000"/>
                </a:schemeClr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812949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21167746" lon="2010347" rev="20545327"/>
            </a:camera>
            <a:lightRig rig="threePt" dir="t"/>
          </a:scene3d>
        </p:grpSpPr>
        <p:cxnSp>
          <p:nvCxnSpPr>
            <p:cNvPr id="20" name="מחבר ישר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מחבר ישר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ישר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ישר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מחבר ישר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ישר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ישר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מחבר ישר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מחבר ישר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מחבר ישר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מחבר ישר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מחבר ישר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מחבר ישר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מחבר ישר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מחבר ישר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מחבר ישר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מחבר ישר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מחבר ישר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1719" y="2681102"/>
            <a:ext cx="5017972" cy="1495794"/>
          </a:xfrm>
          <a:noFill/>
          <a:scene3d>
            <a:camera prst="orthographicFront">
              <a:rot lat="21030000" lon="20700000" rev="21324000"/>
            </a:camera>
            <a:lightRig rig="threePt" dir="t"/>
          </a:scene3d>
        </p:spPr>
        <p:txBody>
          <a:bodyPr wrap="square" rIns="180000" rtlCol="1">
            <a:spAutoFit/>
            <a:scene3d>
              <a:camera prst="perspectiveContrastingLeftFacing" fov="6300000">
                <a:rot lat="20400000" lon="1200000" rev="2132400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/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7690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algn="ctr" rtl="1"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algn="ctr" rtl="1">
              <a:buNone/>
            </a:pPr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45" name="מציין מיקום תוכן 2">
            <a:extLst>
              <a:ext uri="{FF2B5EF4-FFF2-40B4-BE49-F238E27FC236}">
                <a16:creationId xmlns:a16="http://schemas.microsoft.com/office/drawing/2014/main" id="{AA06333A-C124-4995-B25B-1D276C2235C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133297" y="1994192"/>
            <a:ext cx="216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47" name="מציין מיקום טקסט 11">
            <a:extLst>
              <a:ext uri="{FF2B5EF4-FFF2-40B4-BE49-F238E27FC236}">
                <a16:creationId xmlns:a16="http://schemas.microsoft.com/office/drawing/2014/main" id="{D0AC3B9F-C3EB-4D0D-BE66-20D7DD20EAA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33297" y="1517113"/>
            <a:ext cx="216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48" name="מציין מיקום טקסט 13">
            <a:extLst>
              <a:ext uri="{FF2B5EF4-FFF2-40B4-BE49-F238E27FC236}">
                <a16:creationId xmlns:a16="http://schemas.microsoft.com/office/drawing/2014/main" id="{E298DC35-E99A-4B45-94FA-51633D4707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43441" y="1517113"/>
            <a:ext cx="216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49" name="מציין מיקום טקסט 15">
            <a:extLst>
              <a:ext uri="{FF2B5EF4-FFF2-40B4-BE49-F238E27FC236}">
                <a16:creationId xmlns:a16="http://schemas.microsoft.com/office/drawing/2014/main" id="{CB1F74CA-7077-4738-BFE9-E05E1690BF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43441" y="1994192"/>
            <a:ext cx="216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50" name="מציין מיקום טקסט 17">
            <a:extLst>
              <a:ext uri="{FF2B5EF4-FFF2-40B4-BE49-F238E27FC236}">
                <a16:creationId xmlns:a16="http://schemas.microsoft.com/office/drawing/2014/main" id="{FC12520D-8D8F-419B-9EE1-5F67287E55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33289" y="4446394"/>
            <a:ext cx="216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51" name="מציין מיקום טקסט 19">
            <a:extLst>
              <a:ext uri="{FF2B5EF4-FFF2-40B4-BE49-F238E27FC236}">
                <a16:creationId xmlns:a16="http://schemas.microsoft.com/office/drawing/2014/main" id="{F3980D03-4C43-475B-A285-BA1139706A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133289" y="4923473"/>
            <a:ext cx="216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52" name="מציין מיקום טקסט 21">
            <a:extLst>
              <a:ext uri="{FF2B5EF4-FFF2-40B4-BE49-F238E27FC236}">
                <a16:creationId xmlns:a16="http://schemas.microsoft.com/office/drawing/2014/main" id="{54794606-10B0-4B0F-B3E1-16C51FA45F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43442" y="4446394"/>
            <a:ext cx="216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53" name="מציין מיקום טקסט 23">
            <a:extLst>
              <a:ext uri="{FF2B5EF4-FFF2-40B4-BE49-F238E27FC236}">
                <a16:creationId xmlns:a16="http://schemas.microsoft.com/office/drawing/2014/main" id="{E06D8694-0C24-4632-8BC3-F49FAFA380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43442" y="4923473"/>
            <a:ext cx="216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42" name="מציין מיקום של תמונה 5">
            <a:extLst>
              <a:ext uri="{FF2B5EF4-FFF2-40B4-BE49-F238E27FC236}">
                <a16:creationId xmlns:a16="http://schemas.microsoft.com/office/drawing/2014/main" id="{641A20CB-0806-4E4D-A26A-E507CCD444D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902401" y="536795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43" name="מציין מיקום של תמונה 29">
            <a:extLst>
              <a:ext uri="{FF2B5EF4-FFF2-40B4-BE49-F238E27FC236}">
                <a16:creationId xmlns:a16="http://schemas.microsoft.com/office/drawing/2014/main" id="{E7FE2AA6-DF38-784C-A5E4-CCC29BAC970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612545" y="536795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44" name="מציין מיקום של תמונה 5">
            <a:extLst>
              <a:ext uri="{FF2B5EF4-FFF2-40B4-BE49-F238E27FC236}">
                <a16:creationId xmlns:a16="http://schemas.microsoft.com/office/drawing/2014/main" id="{CAAAAF54-96C1-7249-9CC9-B114482106B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02393" y="3447303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57" name="מציין מיקום של תמונה 29">
            <a:extLst>
              <a:ext uri="{FF2B5EF4-FFF2-40B4-BE49-F238E27FC236}">
                <a16:creationId xmlns:a16="http://schemas.microsoft.com/office/drawing/2014/main" id="{96402660-D612-AE40-9894-BDA8C9034B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612546" y="3447303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cxnSp>
        <p:nvCxnSpPr>
          <p:cNvPr id="46" name="מחבר ישר 45">
            <a:extLst>
              <a:ext uri="{FF2B5EF4-FFF2-40B4-BE49-F238E27FC236}">
                <a16:creationId xmlns:a16="http://schemas.microsoft.com/office/drawing/2014/main" id="{CDF7DB65-3C5B-4EDB-A955-ABBDB1E9B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9062677" y="473682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מחבר ישר 53">
            <a:extLst>
              <a:ext uri="{FF2B5EF4-FFF2-40B4-BE49-F238E27FC236}">
                <a16:creationId xmlns:a16="http://schemas.microsoft.com/office/drawing/2014/main" id="{B94532BF-8ADC-4104-B50B-62223D310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9062677" y="3429000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047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ADCF6BE8-6FC0-4B2E-8502-B24A8E5B2BF7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1" anchor="ctr">
            <a:noAutofit/>
          </a:bodyPr>
          <a:lstStyle/>
          <a:p>
            <a:pPr rtl="1"/>
            <a:r>
              <a:rPr lang="he-IL" noProof="0" dirty="0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40000" cy="4751250"/>
          </a:xfrm>
          <a:prstGeom prst="rect">
            <a:avLst/>
          </a:prstGeom>
        </p:spPr>
        <p:txBody>
          <a:bodyPr vert="horz" lIns="0" tIns="0" rIns="0" bIns="0" rtlCol="1">
            <a:noAutofit/>
          </a:bodyPr>
          <a:lstStyle/>
          <a:p>
            <a:pPr lvl="0" rtl="1"/>
            <a:r>
              <a:rPr lang="he-IL" noProof="0" dirty="0"/>
              <a:t>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961389" y="6339682"/>
            <a:ext cx="4114800" cy="365125"/>
          </a:xfrm>
          <a:prstGeom prst="rect">
            <a:avLst/>
          </a:prstGeom>
        </p:spPr>
        <p:txBody>
          <a:bodyPr vert="horz" lIns="0" tIns="0" rIns="0" bIns="0" rtlCol="1" anchor="ctr"/>
          <a:lstStyle>
            <a:lvl1pPr algn="r" rtl="1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468" y="6243638"/>
            <a:ext cx="370573" cy="557212"/>
          </a:xfrm>
          <a:prstGeom prst="rect">
            <a:avLst/>
          </a:prstGeom>
        </p:spPr>
        <p:txBody>
          <a:bodyPr vert="horz" lIns="0" tIns="0" rIns="0" bIns="0" rtlCol="1" anchor="ctr"/>
          <a:lstStyle>
            <a:lvl1pPr algn="r" rtl="1"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19B51A1E-902D-48AF-9020-955120F399B6}" type="slidenum">
              <a:rPr lang="he-IL" smtClean="0"/>
              <a:pPr algn="l"/>
              <a:t>‹#›</a:t>
            </a:fld>
            <a:endParaRPr lang="he-IL" dirty="0"/>
          </a:p>
        </p:txBody>
      </p:sp>
      <p:sp>
        <p:nvSpPr>
          <p:cNvPr id="7" name="צורה חופשית: צורה 6">
            <a:extLst>
              <a:ext uri="{FF2B5EF4-FFF2-40B4-BE49-F238E27FC236}">
                <a16:creationId xmlns:a16="http://schemas.microsoft.com/office/drawing/2014/main" id="{12EA82FD-0EBA-44E1-8BA8-6DA38DEA7F36}"/>
              </a:ext>
            </a:extLst>
          </p:cNvPr>
          <p:cNvSpPr/>
          <p:nvPr userDrawn="1"/>
        </p:nvSpPr>
        <p:spPr>
          <a:xfrm>
            <a:off x="-2" y="-508000"/>
            <a:ext cx="12192002" cy="7365999"/>
          </a:xfrm>
          <a:custGeom>
            <a:avLst/>
            <a:gdLst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2084002 w 12207886"/>
              <a:gd name="connsiteY4" fmla="*/ 0 h 6858000"/>
              <a:gd name="connsiteX5" fmla="*/ 12192002 w 12207886"/>
              <a:gd name="connsiteY5" fmla="*/ 0 h 6858000"/>
              <a:gd name="connsiteX6" fmla="*/ 12192002 w 12207886"/>
              <a:gd name="connsiteY6" fmla="*/ 1 h 6858000"/>
              <a:gd name="connsiteX7" fmla="*/ 12207884 w 12207886"/>
              <a:gd name="connsiteY7" fmla="*/ 1 h 6858000"/>
              <a:gd name="connsiteX8" fmla="*/ 12207884 w 12207886"/>
              <a:gd name="connsiteY8" fmla="*/ 10800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207884 w 12207886"/>
              <a:gd name="connsiteY8" fmla="*/ 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32" fmla="*/ 12084002 w 12207886"/>
              <a:gd name="connsiteY32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108001 h 6858000"/>
              <a:gd name="connsiteX9" fmla="*/ 12192002 w 12207886"/>
              <a:gd name="connsiteY9" fmla="*/ 6750000 h 6858000"/>
              <a:gd name="connsiteX10" fmla="*/ 12207886 w 12207886"/>
              <a:gd name="connsiteY10" fmla="*/ 6750000 h 6858000"/>
              <a:gd name="connsiteX11" fmla="*/ 12207886 w 12207886"/>
              <a:gd name="connsiteY11" fmla="*/ 6858000 h 6858000"/>
              <a:gd name="connsiteX12" fmla="*/ 12192002 w 12207886"/>
              <a:gd name="connsiteY12" fmla="*/ 6858000 h 6858000"/>
              <a:gd name="connsiteX13" fmla="*/ 12192002 w 12207886"/>
              <a:gd name="connsiteY13" fmla="*/ 6858000 h 6858000"/>
              <a:gd name="connsiteX14" fmla="*/ 12084002 w 12207886"/>
              <a:gd name="connsiteY14" fmla="*/ 6858000 h 6858000"/>
              <a:gd name="connsiteX15" fmla="*/ 12084002 w 12207886"/>
              <a:gd name="connsiteY15" fmla="*/ 6858000 h 6858000"/>
              <a:gd name="connsiteX16" fmla="*/ 108003 w 12207886"/>
              <a:gd name="connsiteY16" fmla="*/ 6858000 h 6858000"/>
              <a:gd name="connsiteX17" fmla="*/ 108003 w 12207886"/>
              <a:gd name="connsiteY17" fmla="*/ 6858000 h 6858000"/>
              <a:gd name="connsiteX18" fmla="*/ 3 w 12207886"/>
              <a:gd name="connsiteY18" fmla="*/ 6858000 h 6858000"/>
              <a:gd name="connsiteX19" fmla="*/ 3 w 12207886"/>
              <a:gd name="connsiteY19" fmla="*/ 6858000 h 6858000"/>
              <a:gd name="connsiteX20" fmla="*/ 1 w 12207886"/>
              <a:gd name="connsiteY20" fmla="*/ 6858000 h 6858000"/>
              <a:gd name="connsiteX21" fmla="*/ 1 w 12207886"/>
              <a:gd name="connsiteY21" fmla="*/ 6750000 h 6858000"/>
              <a:gd name="connsiteX22" fmla="*/ 3 w 12207886"/>
              <a:gd name="connsiteY22" fmla="*/ 6750000 h 6858000"/>
              <a:gd name="connsiteX23" fmla="*/ 3 w 12207886"/>
              <a:gd name="connsiteY23" fmla="*/ 108001 h 6858000"/>
              <a:gd name="connsiteX24" fmla="*/ 0 w 12207886"/>
              <a:gd name="connsiteY24" fmla="*/ 108001 h 6858000"/>
              <a:gd name="connsiteX25" fmla="*/ 0 w 12207886"/>
              <a:gd name="connsiteY25" fmla="*/ 1 h 6858000"/>
              <a:gd name="connsiteX26" fmla="*/ 3 w 12207886"/>
              <a:gd name="connsiteY26" fmla="*/ 1 h 6858000"/>
              <a:gd name="connsiteX27" fmla="*/ 3 w 12207886"/>
              <a:gd name="connsiteY27" fmla="*/ 0 h 6858000"/>
              <a:gd name="connsiteX28" fmla="*/ 108003 w 12207886"/>
              <a:gd name="connsiteY28" fmla="*/ 0 h 6858000"/>
              <a:gd name="connsiteX29" fmla="*/ 108003 w 12207886"/>
              <a:gd name="connsiteY29" fmla="*/ 1 h 6858000"/>
              <a:gd name="connsiteX30" fmla="*/ 12084002 w 12207886"/>
              <a:gd name="connsiteY30" fmla="*/ 1 h 6858000"/>
              <a:gd name="connsiteX31" fmla="*/ 12084002 w 12207886"/>
              <a:gd name="connsiteY31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30" fmla="*/ 12084002 w 12207886"/>
              <a:gd name="connsiteY30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858000 h 6858000"/>
              <a:gd name="connsiteX10" fmla="*/ 12192002 w 12207886"/>
              <a:gd name="connsiteY10" fmla="*/ 6858000 h 6858000"/>
              <a:gd name="connsiteX11" fmla="*/ 12192002 w 12207886"/>
              <a:gd name="connsiteY11" fmla="*/ 6858000 h 6858000"/>
              <a:gd name="connsiteX12" fmla="*/ 12084002 w 12207886"/>
              <a:gd name="connsiteY12" fmla="*/ 6858000 h 6858000"/>
              <a:gd name="connsiteX13" fmla="*/ 12084002 w 12207886"/>
              <a:gd name="connsiteY13" fmla="*/ 6858000 h 6858000"/>
              <a:gd name="connsiteX14" fmla="*/ 108003 w 12207886"/>
              <a:gd name="connsiteY14" fmla="*/ 6858000 h 6858000"/>
              <a:gd name="connsiteX15" fmla="*/ 108003 w 12207886"/>
              <a:gd name="connsiteY15" fmla="*/ 6858000 h 6858000"/>
              <a:gd name="connsiteX16" fmla="*/ 3 w 12207886"/>
              <a:gd name="connsiteY16" fmla="*/ 6858000 h 6858000"/>
              <a:gd name="connsiteX17" fmla="*/ 3 w 12207886"/>
              <a:gd name="connsiteY17" fmla="*/ 6858000 h 6858000"/>
              <a:gd name="connsiteX18" fmla="*/ 1 w 12207886"/>
              <a:gd name="connsiteY18" fmla="*/ 6858000 h 6858000"/>
              <a:gd name="connsiteX19" fmla="*/ 1 w 12207886"/>
              <a:gd name="connsiteY19" fmla="*/ 6750000 h 6858000"/>
              <a:gd name="connsiteX20" fmla="*/ 3 w 12207886"/>
              <a:gd name="connsiteY20" fmla="*/ 6750000 h 6858000"/>
              <a:gd name="connsiteX21" fmla="*/ 3 w 12207886"/>
              <a:gd name="connsiteY21" fmla="*/ 108001 h 6858000"/>
              <a:gd name="connsiteX22" fmla="*/ 0 w 12207886"/>
              <a:gd name="connsiteY22" fmla="*/ 108001 h 6858000"/>
              <a:gd name="connsiteX23" fmla="*/ 0 w 12207886"/>
              <a:gd name="connsiteY23" fmla="*/ 1 h 6858000"/>
              <a:gd name="connsiteX24" fmla="*/ 3 w 12207886"/>
              <a:gd name="connsiteY24" fmla="*/ 1 h 6858000"/>
              <a:gd name="connsiteX25" fmla="*/ 3 w 12207886"/>
              <a:gd name="connsiteY25" fmla="*/ 0 h 6858000"/>
              <a:gd name="connsiteX26" fmla="*/ 108003 w 12207886"/>
              <a:gd name="connsiteY26" fmla="*/ 0 h 6858000"/>
              <a:gd name="connsiteX27" fmla="*/ 108003 w 12207886"/>
              <a:gd name="connsiteY27" fmla="*/ 1 h 6858000"/>
              <a:gd name="connsiteX28" fmla="*/ 12084002 w 12207886"/>
              <a:gd name="connsiteY28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750000 h 6858000"/>
              <a:gd name="connsiteX9" fmla="*/ 12192002 w 12192002"/>
              <a:gd name="connsiteY9" fmla="*/ 6858000 h 6858000"/>
              <a:gd name="connsiteX10" fmla="*/ 12192002 w 12192002"/>
              <a:gd name="connsiteY10" fmla="*/ 6858000 h 6858000"/>
              <a:gd name="connsiteX11" fmla="*/ 12084002 w 12192002"/>
              <a:gd name="connsiteY11" fmla="*/ 6858000 h 6858000"/>
              <a:gd name="connsiteX12" fmla="*/ 12084002 w 12192002"/>
              <a:gd name="connsiteY12" fmla="*/ 6858000 h 6858000"/>
              <a:gd name="connsiteX13" fmla="*/ 108003 w 12192002"/>
              <a:gd name="connsiteY13" fmla="*/ 6858000 h 6858000"/>
              <a:gd name="connsiteX14" fmla="*/ 108003 w 12192002"/>
              <a:gd name="connsiteY14" fmla="*/ 6858000 h 6858000"/>
              <a:gd name="connsiteX15" fmla="*/ 3 w 12192002"/>
              <a:gd name="connsiteY15" fmla="*/ 6858000 h 6858000"/>
              <a:gd name="connsiteX16" fmla="*/ 3 w 12192002"/>
              <a:gd name="connsiteY16" fmla="*/ 6858000 h 6858000"/>
              <a:gd name="connsiteX17" fmla="*/ 1 w 12192002"/>
              <a:gd name="connsiteY17" fmla="*/ 6858000 h 6858000"/>
              <a:gd name="connsiteX18" fmla="*/ 1 w 12192002"/>
              <a:gd name="connsiteY18" fmla="*/ 6750000 h 6858000"/>
              <a:gd name="connsiteX19" fmla="*/ 3 w 12192002"/>
              <a:gd name="connsiteY19" fmla="*/ 6750000 h 6858000"/>
              <a:gd name="connsiteX20" fmla="*/ 3 w 12192002"/>
              <a:gd name="connsiteY20" fmla="*/ 108001 h 6858000"/>
              <a:gd name="connsiteX21" fmla="*/ 0 w 12192002"/>
              <a:gd name="connsiteY21" fmla="*/ 108001 h 6858000"/>
              <a:gd name="connsiteX22" fmla="*/ 0 w 12192002"/>
              <a:gd name="connsiteY22" fmla="*/ 1 h 6858000"/>
              <a:gd name="connsiteX23" fmla="*/ 3 w 12192002"/>
              <a:gd name="connsiteY23" fmla="*/ 1 h 6858000"/>
              <a:gd name="connsiteX24" fmla="*/ 3 w 12192002"/>
              <a:gd name="connsiteY24" fmla="*/ 0 h 6858000"/>
              <a:gd name="connsiteX25" fmla="*/ 108003 w 12192002"/>
              <a:gd name="connsiteY25" fmla="*/ 0 h 6858000"/>
              <a:gd name="connsiteX26" fmla="*/ 108003 w 12192002"/>
              <a:gd name="connsiteY26" fmla="*/ 1 h 6858000"/>
              <a:gd name="connsiteX27" fmla="*/ 12084002 w 12192002"/>
              <a:gd name="connsiteY27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2084002 w 12192002"/>
              <a:gd name="connsiteY11" fmla="*/ 6858000 h 6858000"/>
              <a:gd name="connsiteX12" fmla="*/ 108003 w 12192002"/>
              <a:gd name="connsiteY12" fmla="*/ 6858000 h 6858000"/>
              <a:gd name="connsiteX13" fmla="*/ 108003 w 12192002"/>
              <a:gd name="connsiteY13" fmla="*/ 6858000 h 6858000"/>
              <a:gd name="connsiteX14" fmla="*/ 3 w 12192002"/>
              <a:gd name="connsiteY14" fmla="*/ 6858000 h 6858000"/>
              <a:gd name="connsiteX15" fmla="*/ 3 w 12192002"/>
              <a:gd name="connsiteY15" fmla="*/ 6858000 h 6858000"/>
              <a:gd name="connsiteX16" fmla="*/ 1 w 12192002"/>
              <a:gd name="connsiteY16" fmla="*/ 6858000 h 6858000"/>
              <a:gd name="connsiteX17" fmla="*/ 1 w 12192002"/>
              <a:gd name="connsiteY17" fmla="*/ 6750000 h 6858000"/>
              <a:gd name="connsiteX18" fmla="*/ 3 w 12192002"/>
              <a:gd name="connsiteY18" fmla="*/ 6750000 h 6858000"/>
              <a:gd name="connsiteX19" fmla="*/ 3 w 12192002"/>
              <a:gd name="connsiteY19" fmla="*/ 108001 h 6858000"/>
              <a:gd name="connsiteX20" fmla="*/ 0 w 12192002"/>
              <a:gd name="connsiteY20" fmla="*/ 108001 h 6858000"/>
              <a:gd name="connsiteX21" fmla="*/ 0 w 12192002"/>
              <a:gd name="connsiteY21" fmla="*/ 1 h 6858000"/>
              <a:gd name="connsiteX22" fmla="*/ 3 w 12192002"/>
              <a:gd name="connsiteY22" fmla="*/ 1 h 6858000"/>
              <a:gd name="connsiteX23" fmla="*/ 3 w 12192002"/>
              <a:gd name="connsiteY23" fmla="*/ 0 h 6858000"/>
              <a:gd name="connsiteX24" fmla="*/ 108003 w 12192002"/>
              <a:gd name="connsiteY24" fmla="*/ 0 h 6858000"/>
              <a:gd name="connsiteX25" fmla="*/ 108003 w 12192002"/>
              <a:gd name="connsiteY25" fmla="*/ 1 h 6858000"/>
              <a:gd name="connsiteX26" fmla="*/ 12084002 w 12192002"/>
              <a:gd name="connsiteY26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08003 w 12192002"/>
              <a:gd name="connsiteY11" fmla="*/ 6858000 h 6858000"/>
              <a:gd name="connsiteX12" fmla="*/ 108003 w 12192002"/>
              <a:gd name="connsiteY12" fmla="*/ 6858000 h 6858000"/>
              <a:gd name="connsiteX13" fmla="*/ 3 w 12192002"/>
              <a:gd name="connsiteY13" fmla="*/ 6858000 h 6858000"/>
              <a:gd name="connsiteX14" fmla="*/ 3 w 12192002"/>
              <a:gd name="connsiteY14" fmla="*/ 6858000 h 6858000"/>
              <a:gd name="connsiteX15" fmla="*/ 1 w 12192002"/>
              <a:gd name="connsiteY15" fmla="*/ 6858000 h 6858000"/>
              <a:gd name="connsiteX16" fmla="*/ 1 w 12192002"/>
              <a:gd name="connsiteY16" fmla="*/ 6750000 h 6858000"/>
              <a:gd name="connsiteX17" fmla="*/ 3 w 12192002"/>
              <a:gd name="connsiteY17" fmla="*/ 6750000 h 6858000"/>
              <a:gd name="connsiteX18" fmla="*/ 3 w 12192002"/>
              <a:gd name="connsiteY18" fmla="*/ 108001 h 6858000"/>
              <a:gd name="connsiteX19" fmla="*/ 0 w 12192002"/>
              <a:gd name="connsiteY19" fmla="*/ 108001 h 6858000"/>
              <a:gd name="connsiteX20" fmla="*/ 0 w 12192002"/>
              <a:gd name="connsiteY20" fmla="*/ 1 h 6858000"/>
              <a:gd name="connsiteX21" fmla="*/ 3 w 12192002"/>
              <a:gd name="connsiteY21" fmla="*/ 1 h 6858000"/>
              <a:gd name="connsiteX22" fmla="*/ 3 w 12192002"/>
              <a:gd name="connsiteY22" fmla="*/ 0 h 6858000"/>
              <a:gd name="connsiteX23" fmla="*/ 108003 w 12192002"/>
              <a:gd name="connsiteY23" fmla="*/ 0 h 6858000"/>
              <a:gd name="connsiteX24" fmla="*/ 108003 w 12192002"/>
              <a:gd name="connsiteY24" fmla="*/ 1 h 6858000"/>
              <a:gd name="connsiteX25" fmla="*/ 12084002 w 12192002"/>
              <a:gd name="connsiteY25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108003 w 12192002"/>
              <a:gd name="connsiteY11" fmla="*/ 6858000 h 6858000"/>
              <a:gd name="connsiteX12" fmla="*/ 3 w 12192002"/>
              <a:gd name="connsiteY12" fmla="*/ 6858000 h 6858000"/>
              <a:gd name="connsiteX13" fmla="*/ 3 w 12192002"/>
              <a:gd name="connsiteY13" fmla="*/ 6858000 h 6858000"/>
              <a:gd name="connsiteX14" fmla="*/ 1 w 12192002"/>
              <a:gd name="connsiteY14" fmla="*/ 6858000 h 6858000"/>
              <a:gd name="connsiteX15" fmla="*/ 1 w 12192002"/>
              <a:gd name="connsiteY15" fmla="*/ 6750000 h 6858000"/>
              <a:gd name="connsiteX16" fmla="*/ 3 w 12192002"/>
              <a:gd name="connsiteY16" fmla="*/ 6750000 h 6858000"/>
              <a:gd name="connsiteX17" fmla="*/ 3 w 12192002"/>
              <a:gd name="connsiteY17" fmla="*/ 108001 h 6858000"/>
              <a:gd name="connsiteX18" fmla="*/ 0 w 12192002"/>
              <a:gd name="connsiteY18" fmla="*/ 108001 h 6858000"/>
              <a:gd name="connsiteX19" fmla="*/ 0 w 12192002"/>
              <a:gd name="connsiteY19" fmla="*/ 1 h 6858000"/>
              <a:gd name="connsiteX20" fmla="*/ 3 w 12192002"/>
              <a:gd name="connsiteY20" fmla="*/ 1 h 6858000"/>
              <a:gd name="connsiteX21" fmla="*/ 3 w 12192002"/>
              <a:gd name="connsiteY21" fmla="*/ 0 h 6858000"/>
              <a:gd name="connsiteX22" fmla="*/ 108003 w 12192002"/>
              <a:gd name="connsiteY22" fmla="*/ 0 h 6858000"/>
              <a:gd name="connsiteX23" fmla="*/ 108003 w 12192002"/>
              <a:gd name="connsiteY23" fmla="*/ 1 h 6858000"/>
              <a:gd name="connsiteX24" fmla="*/ 12084002 w 12192002"/>
              <a:gd name="connsiteY24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6750000 h 6858000"/>
              <a:gd name="connsiteX16" fmla="*/ 3 w 12192002"/>
              <a:gd name="connsiteY16" fmla="*/ 108001 h 6858000"/>
              <a:gd name="connsiteX17" fmla="*/ 0 w 12192002"/>
              <a:gd name="connsiteY17" fmla="*/ 108001 h 6858000"/>
              <a:gd name="connsiteX18" fmla="*/ 0 w 12192002"/>
              <a:gd name="connsiteY18" fmla="*/ 1 h 6858000"/>
              <a:gd name="connsiteX19" fmla="*/ 3 w 12192002"/>
              <a:gd name="connsiteY19" fmla="*/ 1 h 6858000"/>
              <a:gd name="connsiteX20" fmla="*/ 3 w 12192002"/>
              <a:gd name="connsiteY20" fmla="*/ 0 h 6858000"/>
              <a:gd name="connsiteX21" fmla="*/ 108003 w 12192002"/>
              <a:gd name="connsiteY21" fmla="*/ 0 h 6858000"/>
              <a:gd name="connsiteX22" fmla="*/ 108003 w 12192002"/>
              <a:gd name="connsiteY22" fmla="*/ 1 h 6858000"/>
              <a:gd name="connsiteX23" fmla="*/ 12084002 w 12192002"/>
              <a:gd name="connsiteY23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108001 h 6858000"/>
              <a:gd name="connsiteX16" fmla="*/ 0 w 12192002"/>
              <a:gd name="connsiteY16" fmla="*/ 108001 h 6858000"/>
              <a:gd name="connsiteX17" fmla="*/ 0 w 12192002"/>
              <a:gd name="connsiteY17" fmla="*/ 1 h 6858000"/>
              <a:gd name="connsiteX18" fmla="*/ 3 w 12192002"/>
              <a:gd name="connsiteY18" fmla="*/ 1 h 6858000"/>
              <a:gd name="connsiteX19" fmla="*/ 3 w 12192002"/>
              <a:gd name="connsiteY19" fmla="*/ 0 h 6858000"/>
              <a:gd name="connsiteX20" fmla="*/ 108003 w 12192002"/>
              <a:gd name="connsiteY20" fmla="*/ 0 h 6858000"/>
              <a:gd name="connsiteX21" fmla="*/ 108003 w 12192002"/>
              <a:gd name="connsiteY21" fmla="*/ 1 h 6858000"/>
              <a:gd name="connsiteX22" fmla="*/ 12084002 w 12192002"/>
              <a:gd name="connsiteY22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1 w 12192002"/>
              <a:gd name="connsiteY13" fmla="*/ 6750000 h 6858000"/>
              <a:gd name="connsiteX14" fmla="*/ 3 w 12192002"/>
              <a:gd name="connsiteY14" fmla="*/ 108001 h 6858000"/>
              <a:gd name="connsiteX15" fmla="*/ 0 w 12192002"/>
              <a:gd name="connsiteY15" fmla="*/ 108001 h 6858000"/>
              <a:gd name="connsiteX16" fmla="*/ 0 w 12192002"/>
              <a:gd name="connsiteY16" fmla="*/ 1 h 6858000"/>
              <a:gd name="connsiteX17" fmla="*/ 3 w 12192002"/>
              <a:gd name="connsiteY17" fmla="*/ 1 h 6858000"/>
              <a:gd name="connsiteX18" fmla="*/ 3 w 12192002"/>
              <a:gd name="connsiteY18" fmla="*/ 0 h 6858000"/>
              <a:gd name="connsiteX19" fmla="*/ 108003 w 12192002"/>
              <a:gd name="connsiteY19" fmla="*/ 0 h 6858000"/>
              <a:gd name="connsiteX20" fmla="*/ 108003 w 12192002"/>
              <a:gd name="connsiteY20" fmla="*/ 1 h 6858000"/>
              <a:gd name="connsiteX21" fmla="*/ 12084002 w 12192002"/>
              <a:gd name="connsiteY21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08001 h 6858000"/>
              <a:gd name="connsiteX15" fmla="*/ 0 w 12192002"/>
              <a:gd name="connsiteY15" fmla="*/ 1 h 6858000"/>
              <a:gd name="connsiteX16" fmla="*/ 3 w 12192002"/>
              <a:gd name="connsiteY16" fmla="*/ 1 h 6858000"/>
              <a:gd name="connsiteX17" fmla="*/ 3 w 12192002"/>
              <a:gd name="connsiteY17" fmla="*/ 0 h 6858000"/>
              <a:gd name="connsiteX18" fmla="*/ 108003 w 12192002"/>
              <a:gd name="connsiteY18" fmla="*/ 0 h 6858000"/>
              <a:gd name="connsiteX19" fmla="*/ 108003 w 12192002"/>
              <a:gd name="connsiteY19" fmla="*/ 1 h 6858000"/>
              <a:gd name="connsiteX20" fmla="*/ 12084002 w 12192002"/>
              <a:gd name="connsiteY20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 h 6858000"/>
              <a:gd name="connsiteX15" fmla="*/ 3 w 12192002"/>
              <a:gd name="connsiteY15" fmla="*/ 1 h 6858000"/>
              <a:gd name="connsiteX16" fmla="*/ 3 w 12192002"/>
              <a:gd name="connsiteY16" fmla="*/ 0 h 6858000"/>
              <a:gd name="connsiteX17" fmla="*/ 108003 w 12192002"/>
              <a:gd name="connsiteY17" fmla="*/ 0 h 6858000"/>
              <a:gd name="connsiteX18" fmla="*/ 108003 w 12192002"/>
              <a:gd name="connsiteY18" fmla="*/ 1 h 6858000"/>
              <a:gd name="connsiteX19" fmla="*/ 12084002 w 12192002"/>
              <a:gd name="connsiteY19" fmla="*/ 1 h 6858000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08003 w 12192002"/>
              <a:gd name="connsiteY17" fmla="*/ 508000 h 7365999"/>
              <a:gd name="connsiteX18" fmla="*/ 12084002 w 12192002"/>
              <a:gd name="connsiteY18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2084002 w 12192002"/>
              <a:gd name="connsiteY17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2084002 w 12192002"/>
              <a:gd name="connsiteY16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3 w 12192002"/>
              <a:gd name="connsiteY5" fmla="*/ 507999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2" h="7365999">
                <a:moveTo>
                  <a:pt x="108003" y="616000"/>
                </a:moveTo>
                <a:lnTo>
                  <a:pt x="108003" y="7257999"/>
                </a:lnTo>
                <a:lnTo>
                  <a:pt x="12084002" y="7257999"/>
                </a:lnTo>
                <a:lnTo>
                  <a:pt x="12084002" y="616000"/>
                </a:lnTo>
                <a:lnTo>
                  <a:pt x="108003" y="616000"/>
                </a:lnTo>
                <a:close/>
                <a:moveTo>
                  <a:pt x="3" y="507999"/>
                </a:moveTo>
                <a:lnTo>
                  <a:pt x="12192002" y="507999"/>
                </a:lnTo>
                <a:lnTo>
                  <a:pt x="12192002" y="508000"/>
                </a:lnTo>
                <a:lnTo>
                  <a:pt x="12192002" y="7365999"/>
                </a:lnTo>
                <a:lnTo>
                  <a:pt x="12192002" y="7365999"/>
                </a:lnTo>
                <a:lnTo>
                  <a:pt x="3" y="7365999"/>
                </a:lnTo>
                <a:lnTo>
                  <a:pt x="3" y="7365999"/>
                </a:lnTo>
                <a:lnTo>
                  <a:pt x="1" y="7365999"/>
                </a:lnTo>
                <a:cubicBezTo>
                  <a:pt x="1" y="6222999"/>
                  <a:pt x="0" y="1651000"/>
                  <a:pt x="0" y="508000"/>
                </a:cubicBezTo>
                <a:cubicBezTo>
                  <a:pt x="0" y="-635000"/>
                  <a:pt x="2" y="508000"/>
                  <a:pt x="3" y="508000"/>
                </a:cubicBezTo>
                <a:lnTo>
                  <a:pt x="3" y="50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065C8860-F80D-4015-B6F2-FD0E18003E6A}"/>
              </a:ext>
            </a:extLst>
          </p:cNvPr>
          <p:cNvPicPr>
            <a:picLocks noChangeAspect="1"/>
          </p:cNvPicPr>
          <p:nvPr userDrawn="1"/>
        </p:nvPicPr>
        <p:blipFill>
          <a:blip r:embed="rId3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919" y="6231442"/>
            <a:ext cx="1207870" cy="67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76" r:id="rId4"/>
    <p:sldLayoutId id="2147483675" r:id="rId5"/>
    <p:sldLayoutId id="2147483650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53" r:id="rId12"/>
    <p:sldLayoutId id="2147483668" r:id="rId13"/>
    <p:sldLayoutId id="2147483669" r:id="rId14"/>
    <p:sldLayoutId id="2147483661" r:id="rId15"/>
    <p:sldLayoutId id="2147483652" r:id="rId16"/>
    <p:sldLayoutId id="2147483656" r:id="rId17"/>
    <p:sldLayoutId id="2147483670" r:id="rId18"/>
    <p:sldLayoutId id="2147483671" r:id="rId19"/>
    <p:sldLayoutId id="2147483672" r:id="rId20"/>
    <p:sldLayoutId id="2147483673" r:id="rId21"/>
    <p:sldLayoutId id="2147483657" r:id="rId22"/>
    <p:sldLayoutId id="2147483654" r:id="rId23"/>
    <p:sldLayoutId id="2147483674" r:id="rId24"/>
    <p:sldLayoutId id="2147483677" r:id="rId25"/>
    <p:sldLayoutId id="2147483678" r:id="rId26"/>
    <p:sldLayoutId id="2147483667" r:id="rId27"/>
    <p:sldLayoutId id="2147483679" r:id="rId28"/>
    <p:sldLayoutId id="2147483680" r:id="rId29"/>
    <p:sldLayoutId id="2147483681" r:id="rId30"/>
    <p:sldLayoutId id="2147483655" r:id="rId31"/>
  </p:sldLayoutIdLst>
  <p:hf hdr="0" ftr="0" dt="0"/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66700" indent="-2667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542925" indent="-276225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8096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0763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3430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קבוצה 3" descr="קווי מיתאר של שלושה משולשים שמדגישים את התמונה">
            <a:extLst>
              <a:ext uri="{FF2B5EF4-FFF2-40B4-BE49-F238E27FC236}">
                <a16:creationId xmlns:a16="http://schemas.microsoft.com/office/drawing/2014/main" id="{2D5C8341-DC6A-4348-90C6-7D96336E23A4}"/>
              </a:ext>
            </a:extLst>
          </p:cNvPr>
          <p:cNvGrpSpPr/>
          <p:nvPr/>
        </p:nvGrpSpPr>
        <p:grpSpPr>
          <a:xfrm flipH="1">
            <a:off x="7952109" y="2040344"/>
            <a:ext cx="1969659" cy="2593986"/>
            <a:chOff x="2259641" y="2040344"/>
            <a:chExt cx="1969659" cy="2593986"/>
          </a:xfrm>
        </p:grpSpPr>
        <p:sp>
          <p:nvSpPr>
            <p:cNvPr id="21" name="משולש שווה שוקיים 20" descr="משולש דקורטיבי">
              <a:extLst>
                <a:ext uri="{FF2B5EF4-FFF2-40B4-BE49-F238E27FC236}">
                  <a16:creationId xmlns:a16="http://schemas.microsoft.com/office/drawing/2014/main" id="{842A5801-9929-4849-BB70-665479BCAD9F}"/>
                </a:ext>
              </a:extLst>
            </p:cNvPr>
            <p:cNvSpPr/>
            <p:nvPr/>
          </p:nvSpPr>
          <p:spPr>
            <a:xfrm rot="10800000">
              <a:off x="2739123" y="2040344"/>
              <a:ext cx="740512" cy="503107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משולש שווה שוקיים 21" descr="משולש דקורטיבי">
              <a:extLst>
                <a:ext uri="{FF2B5EF4-FFF2-40B4-BE49-F238E27FC236}">
                  <a16:creationId xmlns:a16="http://schemas.microsoft.com/office/drawing/2014/main" id="{C55A5A72-BCE3-43E5-B9EC-133727EDFE71}"/>
                </a:ext>
              </a:extLst>
            </p:cNvPr>
            <p:cNvSpPr/>
            <p:nvPr/>
          </p:nvSpPr>
          <p:spPr>
            <a:xfrm rot="10800000">
              <a:off x="2259641" y="2900399"/>
              <a:ext cx="1689239" cy="114767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" name="משולש שווה שוקיים 22" descr="משולש דקורטיבי">
              <a:extLst>
                <a:ext uri="{FF2B5EF4-FFF2-40B4-BE49-F238E27FC236}">
                  <a16:creationId xmlns:a16="http://schemas.microsoft.com/office/drawing/2014/main" id="{655C0B66-681D-4015-BBF2-03DAF6FB834F}"/>
                </a:ext>
              </a:extLst>
            </p:cNvPr>
            <p:cNvSpPr/>
            <p:nvPr/>
          </p:nvSpPr>
          <p:spPr>
            <a:xfrm>
              <a:off x="3683558" y="4263551"/>
              <a:ext cx="545742" cy="37077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252320BC-C906-49F3-BFB7-80139C427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solidFill>
            <a:schemeClr val="bg1"/>
          </a:solidFill>
        </p:spPr>
        <p:txBody>
          <a:bodyPr rtlCol="1"/>
          <a:lstStyle/>
          <a:p>
            <a:pPr rtl="1"/>
            <a:r>
              <a:rPr lang="en-US" dirty="0">
                <a:solidFill>
                  <a:schemeClr val="tx1"/>
                </a:solidFill>
              </a:rPr>
              <a:t>Oded </a:t>
            </a:r>
            <a:r>
              <a:rPr lang="en-US" dirty="0" err="1">
                <a:solidFill>
                  <a:schemeClr val="tx1"/>
                </a:solidFill>
              </a:rPr>
              <a:t>Kalev</a:t>
            </a:r>
            <a:r>
              <a:rPr lang="en-US" dirty="0">
                <a:solidFill>
                  <a:schemeClr val="tx1"/>
                </a:solidFill>
              </a:rPr>
              <a:t>, Noa Simon, Noa </a:t>
            </a:r>
            <a:r>
              <a:rPr lang="en-US" dirty="0" err="1">
                <a:solidFill>
                  <a:schemeClr val="tx1"/>
                </a:solidFill>
              </a:rPr>
              <a:t>Rahamim</a:t>
            </a:r>
            <a:endParaRPr lang="he-IL" noProof="1">
              <a:solidFill>
                <a:schemeClr val="tx1"/>
              </a:solidFill>
            </a:endParaRPr>
          </a:p>
        </p:txBody>
      </p:sp>
      <p:pic>
        <p:nvPicPr>
          <p:cNvPr id="29" name="מציין מיקום של תמונה 28">
            <a:extLst>
              <a:ext uri="{FF2B5EF4-FFF2-40B4-BE49-F238E27FC236}">
                <a16:creationId xmlns:a16="http://schemas.microsoft.com/office/drawing/2014/main" id="{D4594EB8-CAC1-4C69-BD9D-5C43CFBED4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222" r="17222"/>
          <a:stretch>
            <a:fillRect/>
          </a:stretch>
        </p:blipFill>
        <p:spPr>
          <a:xfrm>
            <a:off x="5524500" y="1858885"/>
            <a:ext cx="6471139" cy="4935615"/>
          </a:xfrm>
        </p:spPr>
      </p:pic>
      <p:sp>
        <p:nvSpPr>
          <p:cNvPr id="32" name="תיבת טקסט 31">
            <a:extLst>
              <a:ext uri="{FF2B5EF4-FFF2-40B4-BE49-F238E27FC236}">
                <a16:creationId xmlns:a16="http://schemas.microsoft.com/office/drawing/2014/main" id="{A8A42053-9AD1-4AC2-B4E9-3473B934699A}"/>
              </a:ext>
            </a:extLst>
          </p:cNvPr>
          <p:cNvSpPr txBox="1"/>
          <p:nvPr/>
        </p:nvSpPr>
        <p:spPr>
          <a:xfrm>
            <a:off x="619125" y="323850"/>
            <a:ext cx="10677525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6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The Net who Cried Hyrax</a:t>
            </a:r>
            <a:endParaRPr lang="he-IL" sz="66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3" name="תיבת טקסט 32">
            <a:extLst>
              <a:ext uri="{FF2B5EF4-FFF2-40B4-BE49-F238E27FC236}">
                <a16:creationId xmlns:a16="http://schemas.microsoft.com/office/drawing/2014/main" id="{9448984E-49F6-4AC7-8C83-D8450C8CAC65}"/>
              </a:ext>
            </a:extLst>
          </p:cNvPr>
          <p:cNvSpPr txBox="1"/>
          <p:nvPr/>
        </p:nvSpPr>
        <p:spPr>
          <a:xfrm>
            <a:off x="609600" y="2257425"/>
            <a:ext cx="4400550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400" dirty="0"/>
              <a:t>Real Time Rock Hyrax detection and classification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Using </a:t>
            </a:r>
            <a:r>
              <a:rPr lang="en-US" sz="2400" dirty="0" err="1"/>
              <a:t>Keras</a:t>
            </a:r>
            <a:r>
              <a:rPr lang="en-US" sz="2400" dirty="0"/>
              <a:t> and TensorFlow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418223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>
            <a:extLst>
              <a:ext uri="{FF2B5EF4-FFF2-40B4-BE49-F238E27FC236}">
                <a16:creationId xmlns:a16="http://schemas.microsoft.com/office/drawing/2014/main" id="{46FA783B-2A96-465F-931A-E2DD81D28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/>
          <a:p>
            <a:pPr rtl="1"/>
            <a:r>
              <a:rPr lang="he-IL" dirty="0"/>
              <a:t>אודותינו</a:t>
            </a:r>
          </a:p>
        </p:txBody>
      </p:sp>
      <p:grpSp>
        <p:nvGrpSpPr>
          <p:cNvPr id="2" name="קבוצה 1" descr="קווי מיתאר של שלושה משולשים שמדגישים את התמונה">
            <a:extLst>
              <a:ext uri="{FF2B5EF4-FFF2-40B4-BE49-F238E27FC236}">
                <a16:creationId xmlns:a16="http://schemas.microsoft.com/office/drawing/2014/main" id="{B4815C37-BD9E-43A0-B8B0-69DFC288E7CE}"/>
              </a:ext>
            </a:extLst>
          </p:cNvPr>
          <p:cNvGrpSpPr/>
          <p:nvPr/>
        </p:nvGrpSpPr>
        <p:grpSpPr>
          <a:xfrm flipH="1">
            <a:off x="7031976" y="1421269"/>
            <a:ext cx="1969659" cy="2593986"/>
            <a:chOff x="2743307" y="1421269"/>
            <a:chExt cx="1969659" cy="2593986"/>
          </a:xfrm>
        </p:grpSpPr>
        <p:sp>
          <p:nvSpPr>
            <p:cNvPr id="27" name="משולש שווה שוקיים 26" descr="משולש דקורטיבי">
              <a:extLst>
                <a:ext uri="{FF2B5EF4-FFF2-40B4-BE49-F238E27FC236}">
                  <a16:creationId xmlns:a16="http://schemas.microsoft.com/office/drawing/2014/main" id="{AF43AC19-9857-4182-92FA-671EBE1517FF}"/>
                </a:ext>
              </a:extLst>
            </p:cNvPr>
            <p:cNvSpPr/>
            <p:nvPr/>
          </p:nvSpPr>
          <p:spPr>
            <a:xfrm rot="10800000">
              <a:off x="3222789" y="1421269"/>
              <a:ext cx="740512" cy="503107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משולש שווה שוקיים 27" descr="משולש דקורטיבי">
              <a:extLst>
                <a:ext uri="{FF2B5EF4-FFF2-40B4-BE49-F238E27FC236}">
                  <a16:creationId xmlns:a16="http://schemas.microsoft.com/office/drawing/2014/main" id="{1AEFFFFC-2F55-474E-BE2B-34F6565E0AFA}"/>
                </a:ext>
              </a:extLst>
            </p:cNvPr>
            <p:cNvSpPr/>
            <p:nvPr/>
          </p:nvSpPr>
          <p:spPr>
            <a:xfrm rot="10800000">
              <a:off x="2743307" y="2281324"/>
              <a:ext cx="1689239" cy="114767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9" name="משולש שווה שוקיים 28" descr="משולש דקורטיבי">
              <a:extLst>
                <a:ext uri="{FF2B5EF4-FFF2-40B4-BE49-F238E27FC236}">
                  <a16:creationId xmlns:a16="http://schemas.microsoft.com/office/drawing/2014/main" id="{5F00BDF3-3184-4AE2-B847-24595A3C55A5}"/>
                </a:ext>
              </a:extLst>
            </p:cNvPr>
            <p:cNvSpPr/>
            <p:nvPr/>
          </p:nvSpPr>
          <p:spPr>
            <a:xfrm>
              <a:off x="4167224" y="3644476"/>
              <a:ext cx="545742" cy="37077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4" name="מציין מיקום של תמונה 13" descr="תמונה שמכילה צילום מסך&#10;&#10;התיאור נוצר באופן אוטומטי">
            <a:extLst>
              <a:ext uri="{FF2B5EF4-FFF2-40B4-BE49-F238E27FC236}">
                <a16:creationId xmlns:a16="http://schemas.microsoft.com/office/drawing/2014/main" id="{8846BB56-3208-4469-A037-5CEDDD551A2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3317" b="3317"/>
          <a:stretch>
            <a:fillRect/>
          </a:stretch>
        </p:blipFill>
        <p:spPr>
          <a:xfrm>
            <a:off x="6075363" y="107950"/>
            <a:ext cx="5994400" cy="6330950"/>
          </a:xfrm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5916FB79-6F06-4B27-AFDB-0E2EA65F614D}"/>
              </a:ext>
            </a:extLst>
          </p:cNvPr>
          <p:cNvSpPr txBox="1"/>
          <p:nvPr/>
        </p:nvSpPr>
        <p:spPr>
          <a:xfrm>
            <a:off x="837420" y="754975"/>
            <a:ext cx="4134629" cy="452431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Rock Hyraxes are main carriers of Leishmania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 err="1"/>
              <a:t>Phlebotomus</a:t>
            </a:r>
            <a:r>
              <a:rPr lang="en-US" sz="2400" dirty="0"/>
              <a:t> pass this disease to humans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Efforts are made to prevent disease spread by distancing the </a:t>
            </a:r>
            <a:r>
              <a:rPr lang="en-US" sz="2400" dirty="0" err="1"/>
              <a:t>Phlebotomus</a:t>
            </a:r>
            <a:r>
              <a:rPr lang="en-US" sz="2400" dirty="0"/>
              <a:t> and the Rock Hyraxes from human living areas 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231860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מציין מיקום של תמונה 53" descr="קיר עם תמונות של קבוצות אנשים שנתלו באמצעות אטבי כביסה">
            <a:extLst>
              <a:ext uri="{FF2B5EF4-FFF2-40B4-BE49-F238E27FC236}">
                <a16:creationId xmlns:a16="http://schemas.microsoft.com/office/drawing/2014/main" id="{9064EEF5-A83C-42AA-B83E-068631EAEED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4" name="קבוצה 3" descr="קו מיתאר של משולש אחד ושני משולשים מלאים שמדגישים את התמונה">
            <a:extLst>
              <a:ext uri="{FF2B5EF4-FFF2-40B4-BE49-F238E27FC236}">
                <a16:creationId xmlns:a16="http://schemas.microsoft.com/office/drawing/2014/main" id="{66F78661-DF1F-42BC-B794-0FB9369D0DF4}"/>
              </a:ext>
            </a:extLst>
          </p:cNvPr>
          <p:cNvGrpSpPr/>
          <p:nvPr/>
        </p:nvGrpSpPr>
        <p:grpSpPr>
          <a:xfrm flipH="1">
            <a:off x="7440831" y="2925893"/>
            <a:ext cx="2793412" cy="2896935"/>
            <a:chOff x="1928664" y="2925893"/>
            <a:chExt cx="2793412" cy="2896935"/>
          </a:xfrm>
        </p:grpSpPr>
        <p:sp>
          <p:nvSpPr>
            <p:cNvPr id="20" name="משולש שווה שוקיים 19" descr="משולש דקורטיבי">
              <a:extLst>
                <a:ext uri="{FF2B5EF4-FFF2-40B4-BE49-F238E27FC236}">
                  <a16:creationId xmlns:a16="http://schemas.microsoft.com/office/drawing/2014/main" id="{4A51CE02-BC1D-466F-AB17-2352D0A84623}"/>
                </a:ext>
              </a:extLst>
            </p:cNvPr>
            <p:cNvSpPr/>
            <p:nvPr/>
          </p:nvSpPr>
          <p:spPr>
            <a:xfrm rot="10800000">
              <a:off x="1928664" y="2925893"/>
              <a:ext cx="740512" cy="503107"/>
            </a:xfrm>
            <a:prstGeom prst="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1" name="משולש שווה שוקיים 20" descr="משולש דקורטיבי">
              <a:extLst>
                <a:ext uri="{FF2B5EF4-FFF2-40B4-BE49-F238E27FC236}">
                  <a16:creationId xmlns:a16="http://schemas.microsoft.com/office/drawing/2014/main" id="{99859FBE-B857-43A4-9C87-4C0FFF478291}"/>
                </a:ext>
              </a:extLst>
            </p:cNvPr>
            <p:cNvSpPr/>
            <p:nvPr/>
          </p:nvSpPr>
          <p:spPr>
            <a:xfrm rot="10800000">
              <a:off x="2669176" y="3959382"/>
              <a:ext cx="1689239" cy="1147676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משולש שווה שוקיים 21" descr="משולש דקורטיבי">
              <a:extLst>
                <a:ext uri="{FF2B5EF4-FFF2-40B4-BE49-F238E27FC236}">
                  <a16:creationId xmlns:a16="http://schemas.microsoft.com/office/drawing/2014/main" id="{B8377587-77F4-4DA3-A169-B66000476E93}"/>
                </a:ext>
              </a:extLst>
            </p:cNvPr>
            <p:cNvSpPr/>
            <p:nvPr/>
          </p:nvSpPr>
          <p:spPr>
            <a:xfrm>
              <a:off x="4176334" y="5452049"/>
              <a:ext cx="545742" cy="370779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7" name="מציין מיקום טקסט 6">
            <a:extLst>
              <a:ext uri="{FF2B5EF4-FFF2-40B4-BE49-F238E27FC236}">
                <a16:creationId xmlns:a16="http://schemas.microsoft.com/office/drawing/2014/main" id="{952E5B13-87A0-404D-9E40-F879EABA818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1"/>
          <a:lstStyle/>
          <a:p>
            <a:pPr rtl="1"/>
            <a:r>
              <a:rPr lang="en-US" sz="1800" dirty="0"/>
              <a:t>Videos We Filmed</a:t>
            </a:r>
            <a:endParaRPr lang="he-IL" sz="1800" dirty="0"/>
          </a:p>
        </p:txBody>
      </p:sp>
      <p:sp>
        <p:nvSpPr>
          <p:cNvPr id="5" name="מציין מיקום תוכן 4">
            <a:extLst>
              <a:ext uri="{FF2B5EF4-FFF2-40B4-BE49-F238E27FC236}">
                <a16:creationId xmlns:a16="http://schemas.microsoft.com/office/drawing/2014/main" id="{9A4CD8AB-5430-4B6C-BF91-A4924CAFA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2109" y="4561585"/>
            <a:ext cx="1620000" cy="1019255"/>
          </a:xfrm>
        </p:spPr>
        <p:txBody>
          <a:bodyPr rtlCol="1"/>
          <a:lstStyle/>
          <a:p>
            <a:r>
              <a:rPr lang="en-US" noProof="1"/>
              <a:t>Film,</a:t>
            </a:r>
          </a:p>
          <a:p>
            <a:r>
              <a:rPr lang="en-US" noProof="1"/>
              <a:t>Break to frames,</a:t>
            </a:r>
          </a:p>
          <a:p>
            <a:r>
              <a:rPr lang="en-US" noProof="1"/>
              <a:t>Tag</a:t>
            </a:r>
            <a:endParaRPr lang="he-IL" noProof="1"/>
          </a:p>
          <a:p>
            <a:pPr rtl="1"/>
            <a:endParaRPr lang="he-IL" noProof="1"/>
          </a:p>
        </p:txBody>
      </p:sp>
      <p:sp>
        <p:nvSpPr>
          <p:cNvPr id="8" name="מציין מיקום טקסט 7">
            <a:extLst>
              <a:ext uri="{FF2B5EF4-FFF2-40B4-BE49-F238E27FC236}">
                <a16:creationId xmlns:a16="http://schemas.microsoft.com/office/drawing/2014/main" id="{A53B20E5-3A1B-40D8-BC6F-6462269757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1"/>
          <a:lstStyle/>
          <a:p>
            <a:pPr rtl="1"/>
            <a:r>
              <a:rPr lang="en-US" sz="1800" dirty="0"/>
              <a:t>YouTube Videos</a:t>
            </a:r>
            <a:endParaRPr lang="he-IL" sz="1800" dirty="0"/>
          </a:p>
        </p:txBody>
      </p:sp>
      <p:sp>
        <p:nvSpPr>
          <p:cNvPr id="9" name="מציין מיקום טקסט 8">
            <a:extLst>
              <a:ext uri="{FF2B5EF4-FFF2-40B4-BE49-F238E27FC236}">
                <a16:creationId xmlns:a16="http://schemas.microsoft.com/office/drawing/2014/main" id="{AD9620C8-909D-40D1-9895-48ABD55AB7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947245" y="4561585"/>
            <a:ext cx="1620000" cy="1019255"/>
          </a:xfrm>
        </p:spPr>
        <p:txBody>
          <a:bodyPr rtlCol="1"/>
          <a:lstStyle/>
          <a:p>
            <a:pPr rtl="1"/>
            <a:r>
              <a:rPr lang="en-US" noProof="1"/>
              <a:t>Break to frames,</a:t>
            </a:r>
          </a:p>
          <a:p>
            <a:pPr rtl="1"/>
            <a:r>
              <a:rPr lang="en-US" noProof="1"/>
              <a:t>Tag</a:t>
            </a:r>
            <a:endParaRPr lang="he-IL" noProof="1"/>
          </a:p>
        </p:txBody>
      </p:sp>
      <p:sp>
        <p:nvSpPr>
          <p:cNvPr id="10" name="מציין מיקום טקסט 9">
            <a:extLst>
              <a:ext uri="{FF2B5EF4-FFF2-40B4-BE49-F238E27FC236}">
                <a16:creationId xmlns:a16="http://schemas.microsoft.com/office/drawing/2014/main" id="{B38F0989-C6A1-40E9-8F0F-A379F1F807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1"/>
          <a:lstStyle/>
          <a:p>
            <a:r>
              <a:rPr lang="en-US" sz="1800" noProof="1"/>
              <a:t>Google Images</a:t>
            </a:r>
            <a:endParaRPr lang="he-IL" sz="1800" noProof="1"/>
          </a:p>
        </p:txBody>
      </p:sp>
      <p:sp>
        <p:nvSpPr>
          <p:cNvPr id="11" name="מציין מיקום טקסט 10">
            <a:extLst>
              <a:ext uri="{FF2B5EF4-FFF2-40B4-BE49-F238E27FC236}">
                <a16:creationId xmlns:a16="http://schemas.microsoft.com/office/drawing/2014/main" id="{E8912F22-59B4-4F6D-95C3-F094FFF41F1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007988" y="4561585"/>
            <a:ext cx="1620000" cy="1019255"/>
          </a:xfrm>
        </p:spPr>
        <p:txBody>
          <a:bodyPr rtlCol="1"/>
          <a:lstStyle/>
          <a:p>
            <a:r>
              <a:rPr lang="en-US" noProof="1"/>
              <a:t>Filtering </a:t>
            </a:r>
            <a:endParaRPr lang="he-IL" noProof="1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DF1BA95D-3BBB-4984-96D5-B1015D385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/>
          <a:p>
            <a:pPr rtl="1"/>
            <a:r>
              <a:rPr lang="en-US" dirty="0"/>
              <a:t>Data acquisition</a:t>
            </a:r>
            <a:endParaRPr lang="he-IL" dirty="0"/>
          </a:p>
        </p:txBody>
      </p:sp>
      <p:pic>
        <p:nvPicPr>
          <p:cNvPr id="23" name="מציין מיקום של תמונה 22" descr="תמונה שמכילה ציור, אור, שלט&#10;&#10;התיאור נוצר באופן אוטומטי">
            <a:extLst>
              <a:ext uri="{FF2B5EF4-FFF2-40B4-BE49-F238E27FC236}">
                <a16:creationId xmlns:a16="http://schemas.microsoft.com/office/drawing/2014/main" id="{956D49A8-78C1-433E-AFA9-BB84BEB3E04E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4"/>
          <a:srcRect t="7284" b="7284"/>
          <a:stretch>
            <a:fillRect/>
          </a:stretch>
        </p:blipFill>
        <p:spPr>
          <a:xfrm>
            <a:off x="2153184" y="3294680"/>
            <a:ext cx="1261529" cy="377208"/>
          </a:xfrm>
        </p:spPr>
      </p:pic>
      <p:pic>
        <p:nvPicPr>
          <p:cNvPr id="51" name="מציין מיקום של תמונה 50" descr="תמונה שמכילה ציור, שעון, שלט&#10;&#10;התיאור נוצר באופן אוטומטי">
            <a:extLst>
              <a:ext uri="{FF2B5EF4-FFF2-40B4-BE49-F238E27FC236}">
                <a16:creationId xmlns:a16="http://schemas.microsoft.com/office/drawing/2014/main" id="{8EA35AC3-AFC9-48E4-8B2E-E1C62CE99D1E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5"/>
          <a:srcRect t="385" b="385"/>
          <a:stretch>
            <a:fillRect/>
          </a:stretch>
        </p:blipFill>
        <p:spPr>
          <a:xfrm flipV="1">
            <a:off x="4343252" y="3147237"/>
            <a:ext cx="778352" cy="543822"/>
          </a:xfrm>
        </p:spPr>
      </p:pic>
      <p:pic>
        <p:nvPicPr>
          <p:cNvPr id="64" name="מציין מיקום של תמונה 63" descr="תמונה שמכילה מצלמה&#10;&#10;התיאור נוצר באופן אוטומטי">
            <a:extLst>
              <a:ext uri="{FF2B5EF4-FFF2-40B4-BE49-F238E27FC236}">
                <a16:creationId xmlns:a16="http://schemas.microsoft.com/office/drawing/2014/main" id="{70D2CAC1-0DF3-4584-AA20-43F148417D4E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2824" b="87176" l="10000" r="90000">
                        <a14:foregroundMark x1="86574" y1="30472" x2="86574" y2="30472"/>
                        <a14:foregroundMark x1="86574" y1="31330" x2="73148" y2="35193"/>
                        <a14:foregroundMark x1="78241" y1="31760" x2="78241" y2="31760"/>
                        <a14:foregroundMark x1="44444" y1="31760" x2="85185" y2="63090"/>
                        <a14:foregroundMark x1="88426" y1="32189" x2="88426" y2="49356"/>
                        <a14:foregroundMark x1="50463" y1="42918" x2="53241" y2="38197"/>
                        <a14:foregroundMark x1="47222" y1="39056" x2="34259" y2="59657"/>
                        <a14:foregroundMark x1="28704" y1="30472" x2="16667" y2="30472"/>
                        <a14:foregroundMark x1="53241" y1="28326" x2="38426" y2="31760"/>
                        <a14:foregroundMark x1="84722" y1="45064" x2="71296" y2="46781"/>
                        <a14:foregroundMark x1="65278" y1="51502" x2="45370" y2="62661"/>
                        <a14:foregroundMark x1="25000" y1="67811" x2="25463" y2="67382"/>
                      </a14:backgroundRemoval>
                    </a14:imgEffect>
                  </a14:imgLayer>
                </a14:imgProps>
              </a:ext>
            </a:extLst>
          </a:blip>
          <a:srcRect t="3530" b="3530"/>
          <a:stretch>
            <a:fillRect/>
          </a:stretch>
        </p:blipFill>
        <p:spPr>
          <a:xfrm>
            <a:off x="6159798" y="2991499"/>
            <a:ext cx="846138" cy="848301"/>
          </a:xfrm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0D1049B4-2787-494A-AD03-B00F9A2D4794}"/>
              </a:ext>
            </a:extLst>
          </p:cNvPr>
          <p:cNvSpPr txBox="1"/>
          <p:nvPr/>
        </p:nvSpPr>
        <p:spPr>
          <a:xfrm>
            <a:off x="2124075" y="476250"/>
            <a:ext cx="495300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800" dirty="0"/>
              <a:t>Building a data set turned out to be a non-trivial task</a:t>
            </a:r>
          </a:p>
          <a:p>
            <a:pPr algn="ctr" rtl="0"/>
            <a:endParaRPr lang="he-IL" sz="2800" dirty="0"/>
          </a:p>
        </p:txBody>
      </p: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6F52C0A2-F634-4D7F-8E3C-16B7DBB34481}"/>
              </a:ext>
            </a:extLst>
          </p:cNvPr>
          <p:cNvSpPr txBox="1"/>
          <p:nvPr/>
        </p:nvSpPr>
        <p:spPr>
          <a:xfrm>
            <a:off x="1768006" y="5734050"/>
            <a:ext cx="585199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dirty="0"/>
              <a:t>Labels for classification and detection 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27058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קבוצה 1" descr="קווי מיתאר של שלושה משולשים שמדגישים את התמונה">
            <a:extLst>
              <a:ext uri="{FF2B5EF4-FFF2-40B4-BE49-F238E27FC236}">
                <a16:creationId xmlns:a16="http://schemas.microsoft.com/office/drawing/2014/main" id="{B4815C37-BD9E-43A0-B8B0-69DFC288E7CE}"/>
              </a:ext>
            </a:extLst>
          </p:cNvPr>
          <p:cNvGrpSpPr/>
          <p:nvPr/>
        </p:nvGrpSpPr>
        <p:grpSpPr>
          <a:xfrm flipH="1">
            <a:off x="7031976" y="1421269"/>
            <a:ext cx="1969659" cy="2593986"/>
            <a:chOff x="2743307" y="1421269"/>
            <a:chExt cx="1969659" cy="2593986"/>
          </a:xfrm>
        </p:grpSpPr>
        <p:sp>
          <p:nvSpPr>
            <p:cNvPr id="27" name="משולש שווה שוקיים 26" descr="משולש דקורטיבי">
              <a:extLst>
                <a:ext uri="{FF2B5EF4-FFF2-40B4-BE49-F238E27FC236}">
                  <a16:creationId xmlns:a16="http://schemas.microsoft.com/office/drawing/2014/main" id="{AF43AC19-9857-4182-92FA-671EBE1517FF}"/>
                </a:ext>
              </a:extLst>
            </p:cNvPr>
            <p:cNvSpPr/>
            <p:nvPr/>
          </p:nvSpPr>
          <p:spPr>
            <a:xfrm rot="10800000">
              <a:off x="3222789" y="1421269"/>
              <a:ext cx="740512" cy="503107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משולש שווה שוקיים 27" descr="משולש דקורטיבי">
              <a:extLst>
                <a:ext uri="{FF2B5EF4-FFF2-40B4-BE49-F238E27FC236}">
                  <a16:creationId xmlns:a16="http://schemas.microsoft.com/office/drawing/2014/main" id="{1AEFFFFC-2F55-474E-BE2B-34F6565E0AFA}"/>
                </a:ext>
              </a:extLst>
            </p:cNvPr>
            <p:cNvSpPr/>
            <p:nvPr/>
          </p:nvSpPr>
          <p:spPr>
            <a:xfrm rot="10800000">
              <a:off x="2743307" y="2281324"/>
              <a:ext cx="1689239" cy="114767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9" name="משולש שווה שוקיים 28" descr="משולש דקורטיבי">
              <a:extLst>
                <a:ext uri="{FF2B5EF4-FFF2-40B4-BE49-F238E27FC236}">
                  <a16:creationId xmlns:a16="http://schemas.microsoft.com/office/drawing/2014/main" id="{5F00BDF3-3184-4AE2-B847-24595A3C55A5}"/>
                </a:ext>
              </a:extLst>
            </p:cNvPr>
            <p:cNvSpPr/>
            <p:nvPr/>
          </p:nvSpPr>
          <p:spPr>
            <a:xfrm>
              <a:off x="4167224" y="3644476"/>
              <a:ext cx="545742" cy="37077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5916FB79-6F06-4B27-AFDB-0E2EA65F614D}"/>
              </a:ext>
            </a:extLst>
          </p:cNvPr>
          <p:cNvSpPr txBox="1"/>
          <p:nvPr/>
        </p:nvSpPr>
        <p:spPr>
          <a:xfrm>
            <a:off x="837420" y="1838325"/>
            <a:ext cx="3515505" cy="489364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TensorFlow </a:t>
            </a:r>
            <a:r>
              <a:rPr lang="en-US" sz="2400" dirty="0" err="1"/>
              <a:t>ObjectDetectionAPI</a:t>
            </a: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Using SSD mobileNetV1 pre trained on COCO dataset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It was more than we needed…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algn="l" rtl="0"/>
            <a:endParaRPr lang="he-IL" sz="2400" dirty="0"/>
          </a:p>
        </p:txBody>
      </p:sp>
      <p:sp>
        <p:nvSpPr>
          <p:cNvPr id="5" name="מציין מיקום של תמונה 4">
            <a:extLst>
              <a:ext uri="{FF2B5EF4-FFF2-40B4-BE49-F238E27FC236}">
                <a16:creationId xmlns:a16="http://schemas.microsoft.com/office/drawing/2014/main" id="{2B02644B-502E-4F51-9C33-015821D849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0E21EE4A-BED4-4698-A692-028951BDD3FF}"/>
              </a:ext>
            </a:extLst>
          </p:cNvPr>
          <p:cNvSpPr txBox="1"/>
          <p:nvPr/>
        </p:nvSpPr>
        <p:spPr>
          <a:xfrm>
            <a:off x="837420" y="438150"/>
            <a:ext cx="442038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4000" dirty="0"/>
              <a:t>Detection </a:t>
            </a:r>
            <a:endParaRPr lang="he-IL" sz="4000" dirty="0"/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1D30EBDD-D89F-439D-A9B3-4B5F47973F57}"/>
              </a:ext>
            </a:extLst>
          </p:cNvPr>
          <p:cNvSpPr txBox="1">
            <a:spLocks/>
          </p:cNvSpPr>
          <p:nvPr/>
        </p:nvSpPr>
        <p:spPr>
          <a:xfrm>
            <a:off x="46458" y="135829"/>
            <a:ext cx="6083250" cy="1646095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</p:spPr>
        <p:txBody>
          <a:bodyPr vert="horz" lIns="0" tIns="0" rIns="0" bIns="0" rtlCol="1" anchor="ctr">
            <a:no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kern="120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detection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687825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קבוצה 1" descr="קווי מיתאר של שלושה משולשים שמדגישים את התמונה">
            <a:extLst>
              <a:ext uri="{FF2B5EF4-FFF2-40B4-BE49-F238E27FC236}">
                <a16:creationId xmlns:a16="http://schemas.microsoft.com/office/drawing/2014/main" id="{B4815C37-BD9E-43A0-B8B0-69DFC288E7CE}"/>
              </a:ext>
            </a:extLst>
          </p:cNvPr>
          <p:cNvGrpSpPr/>
          <p:nvPr/>
        </p:nvGrpSpPr>
        <p:grpSpPr>
          <a:xfrm flipH="1">
            <a:off x="7031976" y="1421269"/>
            <a:ext cx="1969659" cy="2593986"/>
            <a:chOff x="2743307" y="1421269"/>
            <a:chExt cx="1969659" cy="2593986"/>
          </a:xfrm>
        </p:grpSpPr>
        <p:sp>
          <p:nvSpPr>
            <p:cNvPr id="27" name="משולש שווה שוקיים 26" descr="משולש דקורטיבי">
              <a:extLst>
                <a:ext uri="{FF2B5EF4-FFF2-40B4-BE49-F238E27FC236}">
                  <a16:creationId xmlns:a16="http://schemas.microsoft.com/office/drawing/2014/main" id="{AF43AC19-9857-4182-92FA-671EBE1517FF}"/>
                </a:ext>
              </a:extLst>
            </p:cNvPr>
            <p:cNvSpPr/>
            <p:nvPr/>
          </p:nvSpPr>
          <p:spPr>
            <a:xfrm rot="10800000">
              <a:off x="3222789" y="1421269"/>
              <a:ext cx="740512" cy="503107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משולש שווה שוקיים 27" descr="משולש דקורטיבי">
              <a:extLst>
                <a:ext uri="{FF2B5EF4-FFF2-40B4-BE49-F238E27FC236}">
                  <a16:creationId xmlns:a16="http://schemas.microsoft.com/office/drawing/2014/main" id="{1AEFFFFC-2F55-474E-BE2B-34F6565E0AFA}"/>
                </a:ext>
              </a:extLst>
            </p:cNvPr>
            <p:cNvSpPr/>
            <p:nvPr/>
          </p:nvSpPr>
          <p:spPr>
            <a:xfrm rot="10800000">
              <a:off x="2743307" y="2281324"/>
              <a:ext cx="1689239" cy="114767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9" name="משולש שווה שוקיים 28" descr="משולש דקורטיבי">
              <a:extLst>
                <a:ext uri="{FF2B5EF4-FFF2-40B4-BE49-F238E27FC236}">
                  <a16:creationId xmlns:a16="http://schemas.microsoft.com/office/drawing/2014/main" id="{5F00BDF3-3184-4AE2-B847-24595A3C55A5}"/>
                </a:ext>
              </a:extLst>
            </p:cNvPr>
            <p:cNvSpPr/>
            <p:nvPr/>
          </p:nvSpPr>
          <p:spPr>
            <a:xfrm>
              <a:off x="4167224" y="3644476"/>
              <a:ext cx="545742" cy="37077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5916FB79-6F06-4B27-AFDB-0E2EA65F614D}"/>
              </a:ext>
            </a:extLst>
          </p:cNvPr>
          <p:cNvSpPr txBox="1"/>
          <p:nvPr/>
        </p:nvSpPr>
        <p:spPr>
          <a:xfrm>
            <a:off x="7085820" y="1838325"/>
            <a:ext cx="3753630" cy="452431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 err="1"/>
              <a:t>Keras</a:t>
            </a:r>
            <a:r>
              <a:rPr lang="en-US" sz="2400" dirty="0"/>
              <a:t> implementation of InceptionV3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Pre trained on ImageNet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Balanced data, between and within labels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Future improvements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algn="l" rtl="0"/>
            <a:endParaRPr lang="he-IL" sz="2400" dirty="0"/>
          </a:p>
        </p:txBody>
      </p:sp>
      <p:sp>
        <p:nvSpPr>
          <p:cNvPr id="5" name="מציין מיקום של תמונה 4">
            <a:extLst>
              <a:ext uri="{FF2B5EF4-FFF2-40B4-BE49-F238E27FC236}">
                <a16:creationId xmlns:a16="http://schemas.microsoft.com/office/drawing/2014/main" id="{2B02644B-502E-4F51-9C33-015821D849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42926" y="135829"/>
            <a:ext cx="5422516" cy="6083250"/>
          </a:xfrm>
        </p:spPr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0E21EE4A-BED4-4698-A692-028951BDD3FF}"/>
              </a:ext>
            </a:extLst>
          </p:cNvPr>
          <p:cNvSpPr txBox="1"/>
          <p:nvPr/>
        </p:nvSpPr>
        <p:spPr>
          <a:xfrm>
            <a:off x="837420" y="438150"/>
            <a:ext cx="442038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4000" dirty="0"/>
              <a:t> </a:t>
            </a:r>
            <a:endParaRPr lang="he-IL" sz="4000" dirty="0"/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1D30EBDD-D89F-439D-A9B3-4B5F47973F57}"/>
              </a:ext>
            </a:extLst>
          </p:cNvPr>
          <p:cNvSpPr txBox="1">
            <a:spLocks/>
          </p:cNvSpPr>
          <p:nvPr/>
        </p:nvSpPr>
        <p:spPr>
          <a:xfrm>
            <a:off x="5960010" y="135829"/>
            <a:ext cx="6083250" cy="1646095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</p:spPr>
        <p:txBody>
          <a:bodyPr vert="horz" lIns="0" tIns="0" rIns="0" bIns="0" rtlCol="1" anchor="ctr">
            <a:no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kern="120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classification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39592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קבוצה 3" descr="קווי מיתאר של שלושה משולשים שמדגישים את התמונה">
            <a:extLst>
              <a:ext uri="{FF2B5EF4-FFF2-40B4-BE49-F238E27FC236}">
                <a16:creationId xmlns:a16="http://schemas.microsoft.com/office/drawing/2014/main" id="{2D5C8341-DC6A-4348-90C6-7D96336E23A4}"/>
              </a:ext>
            </a:extLst>
          </p:cNvPr>
          <p:cNvGrpSpPr/>
          <p:nvPr/>
        </p:nvGrpSpPr>
        <p:grpSpPr>
          <a:xfrm flipH="1">
            <a:off x="7952109" y="2040344"/>
            <a:ext cx="1969659" cy="2593986"/>
            <a:chOff x="2259641" y="2040344"/>
            <a:chExt cx="1969659" cy="2593986"/>
          </a:xfrm>
        </p:grpSpPr>
        <p:sp>
          <p:nvSpPr>
            <p:cNvPr id="21" name="משולש שווה שוקיים 20" descr="משולש דקורטיבי">
              <a:extLst>
                <a:ext uri="{FF2B5EF4-FFF2-40B4-BE49-F238E27FC236}">
                  <a16:creationId xmlns:a16="http://schemas.microsoft.com/office/drawing/2014/main" id="{842A5801-9929-4849-BB70-665479BCAD9F}"/>
                </a:ext>
              </a:extLst>
            </p:cNvPr>
            <p:cNvSpPr/>
            <p:nvPr/>
          </p:nvSpPr>
          <p:spPr>
            <a:xfrm rot="10800000">
              <a:off x="2739123" y="2040344"/>
              <a:ext cx="740512" cy="503107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משולש שווה שוקיים 21" descr="משולש דקורטיבי">
              <a:extLst>
                <a:ext uri="{FF2B5EF4-FFF2-40B4-BE49-F238E27FC236}">
                  <a16:creationId xmlns:a16="http://schemas.microsoft.com/office/drawing/2014/main" id="{C55A5A72-BCE3-43E5-B9EC-133727EDFE71}"/>
                </a:ext>
              </a:extLst>
            </p:cNvPr>
            <p:cNvSpPr/>
            <p:nvPr/>
          </p:nvSpPr>
          <p:spPr>
            <a:xfrm rot="10800000">
              <a:off x="2259641" y="2900399"/>
              <a:ext cx="1689239" cy="114767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" name="משולש שווה שוקיים 22" descr="משולש דקורטיבי">
              <a:extLst>
                <a:ext uri="{FF2B5EF4-FFF2-40B4-BE49-F238E27FC236}">
                  <a16:creationId xmlns:a16="http://schemas.microsoft.com/office/drawing/2014/main" id="{655C0B66-681D-4015-BBF2-03DAF6FB834F}"/>
                </a:ext>
              </a:extLst>
            </p:cNvPr>
            <p:cNvSpPr/>
            <p:nvPr/>
          </p:nvSpPr>
          <p:spPr>
            <a:xfrm>
              <a:off x="3683558" y="4263551"/>
              <a:ext cx="545742" cy="37077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252320BC-C906-49F3-BFB7-80139C427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09161" y="6188548"/>
            <a:ext cx="4736077" cy="787411"/>
          </a:xfrm>
          <a:solidFill>
            <a:schemeClr val="bg1"/>
          </a:solidFill>
        </p:spPr>
        <p:txBody>
          <a:bodyPr rtlCol="1"/>
          <a:lstStyle/>
          <a:p>
            <a:pPr rtl="1"/>
            <a:r>
              <a:rPr lang="en-US" dirty="0">
                <a:solidFill>
                  <a:schemeClr val="tx1"/>
                </a:solidFill>
              </a:rPr>
              <a:t>Oded </a:t>
            </a:r>
            <a:r>
              <a:rPr lang="en-US" dirty="0" err="1">
                <a:solidFill>
                  <a:schemeClr val="tx1"/>
                </a:solidFill>
              </a:rPr>
              <a:t>Kalev</a:t>
            </a:r>
            <a:r>
              <a:rPr lang="en-US" dirty="0">
                <a:solidFill>
                  <a:schemeClr val="tx1"/>
                </a:solidFill>
              </a:rPr>
              <a:t>, Noa Simon, Noa </a:t>
            </a:r>
            <a:r>
              <a:rPr lang="en-US" dirty="0" err="1">
                <a:solidFill>
                  <a:schemeClr val="tx1"/>
                </a:solidFill>
              </a:rPr>
              <a:t>Rahamim</a:t>
            </a:r>
            <a:endParaRPr lang="he-IL" noProof="1">
              <a:solidFill>
                <a:schemeClr val="tx1"/>
              </a:solidFill>
            </a:endParaRPr>
          </a:p>
        </p:txBody>
      </p:sp>
      <p:pic>
        <p:nvPicPr>
          <p:cNvPr id="29" name="מציין מיקום של תמונה 28">
            <a:extLst>
              <a:ext uri="{FF2B5EF4-FFF2-40B4-BE49-F238E27FC236}">
                <a16:creationId xmlns:a16="http://schemas.microsoft.com/office/drawing/2014/main" id="{D4594EB8-CAC1-4C69-BD9D-5C43CFBED4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222" r="17222"/>
          <a:stretch>
            <a:fillRect/>
          </a:stretch>
        </p:blipFill>
        <p:spPr>
          <a:xfrm>
            <a:off x="2778721" y="1201660"/>
            <a:ext cx="6471139" cy="4935615"/>
          </a:xfrm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0D018DD7-B7E7-47DE-A3E1-AB566481AAE4}"/>
              </a:ext>
            </a:extLst>
          </p:cNvPr>
          <p:cNvSpPr txBox="1"/>
          <p:nvPr/>
        </p:nvSpPr>
        <p:spPr>
          <a:xfrm>
            <a:off x="3724275" y="161925"/>
            <a:ext cx="4352925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6000" dirty="0"/>
              <a:t>Questions?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513365701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של Office">
  <a:themeElements>
    <a:clrScheme name="Custom 126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BADEDA"/>
      </a:accent1>
      <a:accent2>
        <a:srgbClr val="BC95C2"/>
      </a:accent2>
      <a:accent3>
        <a:srgbClr val="96AADC"/>
      </a:accent3>
      <a:accent4>
        <a:srgbClr val="FFAFAE"/>
      </a:accent4>
      <a:accent5>
        <a:srgbClr val="FFCDA3"/>
      </a:accent5>
      <a:accent6>
        <a:srgbClr val="BADEDA"/>
      </a:accent6>
      <a:hlink>
        <a:srgbClr val="BC95C2"/>
      </a:hlink>
      <a:folHlink>
        <a:srgbClr val="BC95C2"/>
      </a:folHlink>
    </a:clrScheme>
    <a:fontScheme name="Custom 144">
      <a:majorFont>
        <a:latin typeface="Tw Cen M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2"/>
            </a:gs>
            <a:gs pos="100000">
              <a:schemeClr val="accent4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5055146_TF11505402" id="{9A0AE4A5-A7F3-489D-B65B-E6BD56B83861}" vid="{E630E6EB-0EF2-49DC-8058-80C2C529CC18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46744C9-72E8-4CA6-A877-06C449A0FA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2711F49-45CD-49BA-9047-D3F459D10243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microsoft.com/sharepoint/v3"/>
    <ds:schemaRef ds:uri="http://schemas.openxmlformats.org/package/2006/metadata/core-properties"/>
    <ds:schemaRef ds:uri="6dc4bcd6-49db-4c07-9060-8acfc67cef9f"/>
    <ds:schemaRef ds:uri="http://purl.org/dc/terms/"/>
    <ds:schemaRef ds:uri="http://schemas.microsoft.com/office/infopath/2007/PartnerControls"/>
    <ds:schemaRef ds:uri="fb0879af-3eba-417a-a55a-ffe6dcd6ca77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FBAE7A2E-3428-4DA0-9D29-A80DBF20E8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מצגת מכירות בעיצוב רטרו</Template>
  <TotalTime>0</TotalTime>
  <Words>149</Words>
  <Application>Microsoft Office PowerPoint</Application>
  <PresentationFormat>מסך רחב</PresentationFormat>
  <Paragraphs>48</Paragraphs>
  <Slides>6</Slides>
  <Notes>6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10" baseType="lpstr">
      <vt:lpstr>Arial</vt:lpstr>
      <vt:lpstr>Tahoma</vt:lpstr>
      <vt:lpstr>Tw Cen MT</vt:lpstr>
      <vt:lpstr>ערכת נושא של Office</vt:lpstr>
      <vt:lpstr>מצגת של PowerPoint‏</vt:lpstr>
      <vt:lpstr>אודותינו</vt:lpstr>
      <vt:lpstr>Data acquisition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2019-09-23T10:49:14Z</dcterms:created>
  <dcterms:modified xsi:type="dcterms:W3CDTF">2019-09-24T13:23:02Z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